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  <p:sldMasterId id="2147483723" r:id="rId2"/>
    <p:sldMasterId id="2147483727" r:id="rId3"/>
  </p:sldMasterIdLst>
  <p:notesMasterIdLst>
    <p:notesMasterId r:id="rId11"/>
  </p:notesMasterIdLst>
  <p:sldIdLst>
    <p:sldId id="304" r:id="rId4"/>
    <p:sldId id="353" r:id="rId5"/>
    <p:sldId id="354" r:id="rId6"/>
    <p:sldId id="355" r:id="rId7"/>
    <p:sldId id="356" r:id="rId8"/>
    <p:sldId id="357" r:id="rId9"/>
    <p:sldId id="33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au" initials="a" lastIdx="3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CE"/>
    <a:srgbClr val="0074C5"/>
    <a:srgbClr val="005EB8"/>
    <a:srgbClr val="396499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6" autoAdjust="0"/>
    <p:restoredTop sz="92931" autoAdjust="0"/>
  </p:normalViewPr>
  <p:slideViewPr>
    <p:cSldViewPr>
      <p:cViewPr>
        <p:scale>
          <a:sx n="60" d="100"/>
          <a:sy n="60" d="100"/>
        </p:scale>
        <p:origin x="-1404" y="-84"/>
      </p:cViewPr>
      <p:guideLst>
        <p:guide orient="horz" pos="2160"/>
        <p:guide pos="29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C06312-0C33-40FD-BC72-CA672B0711B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6F079C-471E-4571-870A-CE2E367CCAA5}">
      <dgm:prSet phldrT="[Text]"/>
      <dgm:spPr/>
      <dgm:t>
        <a:bodyPr/>
        <a:lstStyle/>
        <a:p>
          <a:r>
            <a:rPr lang="en-GB" dirty="0" smtClean="0"/>
            <a:t>Director of Procurement</a:t>
          </a:r>
          <a:endParaRPr lang="en-GB" dirty="0"/>
        </a:p>
      </dgm:t>
    </dgm:pt>
    <dgm:pt modelId="{0F52432C-7845-40ED-9ADF-18BF30827491}" type="parTrans" cxnId="{5C29EB28-EE99-43EF-86DD-87FC96052A4F}">
      <dgm:prSet/>
      <dgm:spPr/>
      <dgm:t>
        <a:bodyPr/>
        <a:lstStyle/>
        <a:p>
          <a:endParaRPr lang="en-GB"/>
        </a:p>
      </dgm:t>
    </dgm:pt>
    <dgm:pt modelId="{183EB98F-7400-4E94-804C-6A601B4F5BD5}" type="sibTrans" cxnId="{5C29EB28-EE99-43EF-86DD-87FC96052A4F}">
      <dgm:prSet/>
      <dgm:spPr/>
      <dgm:t>
        <a:bodyPr/>
        <a:lstStyle/>
        <a:p>
          <a:endParaRPr lang="en-GB"/>
        </a:p>
      </dgm:t>
    </dgm:pt>
    <dgm:pt modelId="{27C7AD3C-ACC7-4031-A049-23DBB9E9891B}">
      <dgm:prSet phldrT="[Text]"/>
      <dgm:spPr/>
      <dgm:t>
        <a:bodyPr/>
        <a:lstStyle/>
        <a:p>
          <a:r>
            <a:rPr lang="en-GB" dirty="0" smtClean="0"/>
            <a:t>Head of Sourcing</a:t>
          </a:r>
          <a:endParaRPr lang="en-GB" dirty="0">
            <a:solidFill>
              <a:srgbClr val="FF0000"/>
            </a:solidFill>
          </a:endParaRPr>
        </a:p>
      </dgm:t>
    </dgm:pt>
    <dgm:pt modelId="{C91EE84F-130D-49CC-8E34-7A878AB5F3A3}" type="parTrans" cxnId="{075F002B-B20B-4533-A567-3E27EC073EF6}">
      <dgm:prSet/>
      <dgm:spPr/>
      <dgm:t>
        <a:bodyPr/>
        <a:lstStyle/>
        <a:p>
          <a:endParaRPr lang="en-GB"/>
        </a:p>
      </dgm:t>
    </dgm:pt>
    <dgm:pt modelId="{DBBEDBB3-1BF7-4533-92C8-5E714E46053E}" type="sibTrans" cxnId="{075F002B-B20B-4533-A567-3E27EC073EF6}">
      <dgm:prSet/>
      <dgm:spPr/>
      <dgm:t>
        <a:bodyPr/>
        <a:lstStyle/>
        <a:p>
          <a:endParaRPr lang="en-GB"/>
        </a:p>
      </dgm:t>
    </dgm:pt>
    <dgm:pt modelId="{36919D89-6119-47D4-940A-324D1BD64068}">
      <dgm:prSet phldrT="[Text]"/>
      <dgm:spPr/>
      <dgm:t>
        <a:bodyPr/>
        <a:lstStyle/>
        <a:p>
          <a:r>
            <a:rPr lang="en-GB" dirty="0" smtClean="0"/>
            <a:t>Head of Transactional Services</a:t>
          </a:r>
          <a:endParaRPr lang="en-GB" dirty="0">
            <a:solidFill>
              <a:srgbClr val="FF0000"/>
            </a:solidFill>
          </a:endParaRPr>
        </a:p>
      </dgm:t>
    </dgm:pt>
    <dgm:pt modelId="{D1E0891A-6FE2-49BF-ACBC-F02916A58A2D}" type="parTrans" cxnId="{34488DF4-2C64-49BA-BC21-67AEACF2497E}">
      <dgm:prSet/>
      <dgm:spPr/>
      <dgm:t>
        <a:bodyPr/>
        <a:lstStyle/>
        <a:p>
          <a:endParaRPr lang="en-GB"/>
        </a:p>
      </dgm:t>
    </dgm:pt>
    <dgm:pt modelId="{123398FB-E838-4684-84F2-8633DC32C337}" type="sibTrans" cxnId="{34488DF4-2C64-49BA-BC21-67AEACF2497E}">
      <dgm:prSet/>
      <dgm:spPr/>
      <dgm:t>
        <a:bodyPr/>
        <a:lstStyle/>
        <a:p>
          <a:endParaRPr lang="en-GB"/>
        </a:p>
      </dgm:t>
    </dgm:pt>
    <dgm:pt modelId="{857F638B-D9F3-44B7-89BB-D532DE922117}">
      <dgm:prSet/>
      <dgm:spPr/>
      <dgm:t>
        <a:bodyPr/>
        <a:lstStyle/>
        <a:p>
          <a:r>
            <a:rPr lang="en-GB" dirty="0" smtClean="0"/>
            <a:t>Head of Capital and Infrastructure Projects</a:t>
          </a:r>
          <a:endParaRPr lang="en-GB" dirty="0"/>
        </a:p>
      </dgm:t>
    </dgm:pt>
    <dgm:pt modelId="{FE340D2E-1E01-44E5-9C6A-C45F91B594F6}" type="parTrans" cxnId="{3CCD2C1C-4274-48C4-B92D-965B2A724872}">
      <dgm:prSet/>
      <dgm:spPr/>
      <dgm:t>
        <a:bodyPr/>
        <a:lstStyle/>
        <a:p>
          <a:endParaRPr lang="en-GB"/>
        </a:p>
      </dgm:t>
    </dgm:pt>
    <dgm:pt modelId="{73FDC5A3-4F43-4DB5-AA42-4E549E63A451}" type="sibTrans" cxnId="{3CCD2C1C-4274-48C4-B92D-965B2A724872}">
      <dgm:prSet/>
      <dgm:spPr/>
      <dgm:t>
        <a:bodyPr/>
        <a:lstStyle/>
        <a:p>
          <a:endParaRPr lang="en-GB"/>
        </a:p>
      </dgm:t>
    </dgm:pt>
    <dgm:pt modelId="{082BDD58-D96C-45E0-9B6F-DD3040FA7453}" type="asst">
      <dgm:prSet/>
      <dgm:spPr/>
      <dgm:t>
        <a:bodyPr/>
        <a:lstStyle/>
        <a:p>
          <a:r>
            <a:rPr lang="en-GB" dirty="0" smtClean="0"/>
            <a:t>Deputy Director of Procurement</a:t>
          </a:r>
          <a:endParaRPr lang="en-GB" dirty="0">
            <a:solidFill>
              <a:srgbClr val="FF0000"/>
            </a:solidFill>
          </a:endParaRPr>
        </a:p>
      </dgm:t>
    </dgm:pt>
    <dgm:pt modelId="{C07B5F79-F89C-4C73-B43B-80CDCAA7478D}" type="parTrans" cxnId="{40DFFDB8-8443-4D6B-B69F-8EF28FCC5BFA}">
      <dgm:prSet/>
      <dgm:spPr/>
      <dgm:t>
        <a:bodyPr/>
        <a:lstStyle/>
        <a:p>
          <a:endParaRPr lang="en-GB"/>
        </a:p>
      </dgm:t>
    </dgm:pt>
    <dgm:pt modelId="{05506BD6-F8D5-4EB9-945C-D1EE3188C418}" type="sibTrans" cxnId="{40DFFDB8-8443-4D6B-B69F-8EF28FCC5BFA}">
      <dgm:prSet/>
      <dgm:spPr/>
      <dgm:t>
        <a:bodyPr/>
        <a:lstStyle/>
        <a:p>
          <a:endParaRPr lang="en-GB"/>
        </a:p>
      </dgm:t>
    </dgm:pt>
    <dgm:pt modelId="{C9FAC6B2-7777-4440-9776-F86E60C692CF}">
      <dgm:prSet/>
      <dgm:spPr/>
      <dgm:t>
        <a:bodyPr/>
        <a:lstStyle/>
        <a:p>
          <a:r>
            <a:rPr lang="en-GB" dirty="0" smtClean="0"/>
            <a:t>Head of Supply Chain</a:t>
          </a:r>
          <a:endParaRPr lang="en-GB" dirty="0">
            <a:solidFill>
              <a:srgbClr val="FF0000"/>
            </a:solidFill>
          </a:endParaRPr>
        </a:p>
      </dgm:t>
    </dgm:pt>
    <dgm:pt modelId="{D74618B7-C6B1-46C6-8D58-EB643DD6D769}" type="parTrans" cxnId="{E23D1B4D-C0B2-414B-ACF8-8C300E5F65BF}">
      <dgm:prSet/>
      <dgm:spPr/>
      <dgm:t>
        <a:bodyPr/>
        <a:lstStyle/>
        <a:p>
          <a:endParaRPr lang="en-GB"/>
        </a:p>
      </dgm:t>
    </dgm:pt>
    <dgm:pt modelId="{7F65CCEE-F188-4B2A-A562-E984634936F0}" type="sibTrans" cxnId="{E23D1B4D-C0B2-414B-ACF8-8C300E5F65BF}">
      <dgm:prSet/>
      <dgm:spPr/>
      <dgm:t>
        <a:bodyPr/>
        <a:lstStyle/>
        <a:p>
          <a:endParaRPr lang="en-GB"/>
        </a:p>
      </dgm:t>
    </dgm:pt>
    <dgm:pt modelId="{D8E3CFB0-1568-4CA4-8363-B53E4A5A0970}" type="pres">
      <dgm:prSet presAssocID="{84C06312-0C33-40FD-BC72-CA672B0711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7D343F30-2980-4CA1-91E2-DBBFAD654B6B}" type="pres">
      <dgm:prSet presAssocID="{C66F079C-471E-4571-870A-CE2E367CCAA5}" presName="hierRoot1" presStyleCnt="0">
        <dgm:presLayoutVars>
          <dgm:hierBranch val="init"/>
        </dgm:presLayoutVars>
      </dgm:prSet>
      <dgm:spPr/>
    </dgm:pt>
    <dgm:pt modelId="{E355F045-E5EB-4BF8-AE7F-E80323AAA43A}" type="pres">
      <dgm:prSet presAssocID="{C66F079C-471E-4571-870A-CE2E367CCAA5}" presName="rootComposite1" presStyleCnt="0"/>
      <dgm:spPr/>
    </dgm:pt>
    <dgm:pt modelId="{FFB31404-B938-4BB8-A8FC-0BA39A527305}" type="pres">
      <dgm:prSet presAssocID="{C66F079C-471E-4571-870A-CE2E367CCAA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28C7123-1AB0-497B-9810-A9B37103429D}" type="pres">
      <dgm:prSet presAssocID="{C66F079C-471E-4571-870A-CE2E367CCAA5}" presName="rootConnector1" presStyleLbl="node1" presStyleIdx="0" presStyleCnt="0"/>
      <dgm:spPr/>
      <dgm:t>
        <a:bodyPr/>
        <a:lstStyle/>
        <a:p>
          <a:endParaRPr lang="en-GB"/>
        </a:p>
      </dgm:t>
    </dgm:pt>
    <dgm:pt modelId="{18064814-E65C-41C9-B1DD-5CE942694307}" type="pres">
      <dgm:prSet presAssocID="{C66F079C-471E-4571-870A-CE2E367CCAA5}" presName="hierChild2" presStyleCnt="0"/>
      <dgm:spPr/>
    </dgm:pt>
    <dgm:pt modelId="{2CA5C0A6-367C-4181-AAE2-730C65434119}" type="pres">
      <dgm:prSet presAssocID="{C91EE84F-130D-49CC-8E34-7A878AB5F3A3}" presName="Name37" presStyleLbl="parChTrans1D2" presStyleIdx="0" presStyleCnt="5"/>
      <dgm:spPr/>
      <dgm:t>
        <a:bodyPr/>
        <a:lstStyle/>
        <a:p>
          <a:endParaRPr lang="en-GB"/>
        </a:p>
      </dgm:t>
    </dgm:pt>
    <dgm:pt modelId="{210C8948-8358-4C9D-B37D-FAECBC17EE9F}" type="pres">
      <dgm:prSet presAssocID="{27C7AD3C-ACC7-4031-A049-23DBB9E9891B}" presName="hierRoot2" presStyleCnt="0">
        <dgm:presLayoutVars>
          <dgm:hierBranch val="init"/>
        </dgm:presLayoutVars>
      </dgm:prSet>
      <dgm:spPr/>
    </dgm:pt>
    <dgm:pt modelId="{FEA73ADC-EC03-4167-B195-EFF9496CEBD7}" type="pres">
      <dgm:prSet presAssocID="{27C7AD3C-ACC7-4031-A049-23DBB9E9891B}" presName="rootComposite" presStyleCnt="0"/>
      <dgm:spPr/>
    </dgm:pt>
    <dgm:pt modelId="{D3EE800F-D38E-4542-8BC5-6ABDDB6570FC}" type="pres">
      <dgm:prSet presAssocID="{27C7AD3C-ACC7-4031-A049-23DBB9E9891B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8B1F307-DB8B-4BF8-A539-FBB1B0514712}" type="pres">
      <dgm:prSet presAssocID="{27C7AD3C-ACC7-4031-A049-23DBB9E9891B}" presName="rootConnector" presStyleLbl="node2" presStyleIdx="0" presStyleCnt="4"/>
      <dgm:spPr/>
      <dgm:t>
        <a:bodyPr/>
        <a:lstStyle/>
        <a:p>
          <a:endParaRPr lang="en-GB"/>
        </a:p>
      </dgm:t>
    </dgm:pt>
    <dgm:pt modelId="{47BC4AD3-9BA1-4530-887F-E7E9034A1647}" type="pres">
      <dgm:prSet presAssocID="{27C7AD3C-ACC7-4031-A049-23DBB9E9891B}" presName="hierChild4" presStyleCnt="0"/>
      <dgm:spPr/>
    </dgm:pt>
    <dgm:pt modelId="{2AAEB6AE-A54B-4BE2-80E0-C28C75B1C9DE}" type="pres">
      <dgm:prSet presAssocID="{27C7AD3C-ACC7-4031-A049-23DBB9E9891B}" presName="hierChild5" presStyleCnt="0"/>
      <dgm:spPr/>
    </dgm:pt>
    <dgm:pt modelId="{AB7F7B4D-FD04-4554-A281-706905F6B29C}" type="pres">
      <dgm:prSet presAssocID="{FE340D2E-1E01-44E5-9C6A-C45F91B594F6}" presName="Name37" presStyleLbl="parChTrans1D2" presStyleIdx="1" presStyleCnt="5"/>
      <dgm:spPr/>
      <dgm:t>
        <a:bodyPr/>
        <a:lstStyle/>
        <a:p>
          <a:endParaRPr lang="en-GB"/>
        </a:p>
      </dgm:t>
    </dgm:pt>
    <dgm:pt modelId="{6E61B339-D25F-42F3-9B7F-EF041B0412DA}" type="pres">
      <dgm:prSet presAssocID="{857F638B-D9F3-44B7-89BB-D532DE922117}" presName="hierRoot2" presStyleCnt="0">
        <dgm:presLayoutVars>
          <dgm:hierBranch val="init"/>
        </dgm:presLayoutVars>
      </dgm:prSet>
      <dgm:spPr/>
    </dgm:pt>
    <dgm:pt modelId="{A176BEE7-68BD-414B-81A9-1F744E036310}" type="pres">
      <dgm:prSet presAssocID="{857F638B-D9F3-44B7-89BB-D532DE922117}" presName="rootComposite" presStyleCnt="0"/>
      <dgm:spPr/>
    </dgm:pt>
    <dgm:pt modelId="{010548B3-6AC6-4355-85BD-ADA66EDDB98A}" type="pres">
      <dgm:prSet presAssocID="{857F638B-D9F3-44B7-89BB-D532DE922117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6BEBE2C-4644-4405-851A-7BD522BBC46F}" type="pres">
      <dgm:prSet presAssocID="{857F638B-D9F3-44B7-89BB-D532DE922117}" presName="rootConnector" presStyleLbl="node2" presStyleIdx="1" presStyleCnt="4"/>
      <dgm:spPr/>
      <dgm:t>
        <a:bodyPr/>
        <a:lstStyle/>
        <a:p>
          <a:endParaRPr lang="en-GB"/>
        </a:p>
      </dgm:t>
    </dgm:pt>
    <dgm:pt modelId="{9288E28F-62F1-4FA8-BF1A-E60E1EA7E9D8}" type="pres">
      <dgm:prSet presAssocID="{857F638B-D9F3-44B7-89BB-D532DE922117}" presName="hierChild4" presStyleCnt="0"/>
      <dgm:spPr/>
    </dgm:pt>
    <dgm:pt modelId="{C51C277B-9B2B-4CA7-964E-9BBA02D1C783}" type="pres">
      <dgm:prSet presAssocID="{857F638B-D9F3-44B7-89BB-D532DE922117}" presName="hierChild5" presStyleCnt="0"/>
      <dgm:spPr/>
    </dgm:pt>
    <dgm:pt modelId="{D493D7CD-3CAB-4254-82E2-5DCA9985F173}" type="pres">
      <dgm:prSet presAssocID="{D1E0891A-6FE2-49BF-ACBC-F02916A58A2D}" presName="Name37" presStyleLbl="parChTrans1D2" presStyleIdx="2" presStyleCnt="5"/>
      <dgm:spPr/>
      <dgm:t>
        <a:bodyPr/>
        <a:lstStyle/>
        <a:p>
          <a:endParaRPr lang="en-GB"/>
        </a:p>
      </dgm:t>
    </dgm:pt>
    <dgm:pt modelId="{EC08CAEC-792C-4A53-A2FC-E23FC8B22720}" type="pres">
      <dgm:prSet presAssocID="{36919D89-6119-47D4-940A-324D1BD64068}" presName="hierRoot2" presStyleCnt="0">
        <dgm:presLayoutVars>
          <dgm:hierBranch val="init"/>
        </dgm:presLayoutVars>
      </dgm:prSet>
      <dgm:spPr/>
    </dgm:pt>
    <dgm:pt modelId="{79E08C92-E493-40AD-8613-E7735DF80559}" type="pres">
      <dgm:prSet presAssocID="{36919D89-6119-47D4-940A-324D1BD64068}" presName="rootComposite" presStyleCnt="0"/>
      <dgm:spPr/>
    </dgm:pt>
    <dgm:pt modelId="{1B3F5018-240D-4D47-B538-8E510932A8CE}" type="pres">
      <dgm:prSet presAssocID="{36919D89-6119-47D4-940A-324D1BD64068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121AF21-175A-4D10-A63A-B68FAA727496}" type="pres">
      <dgm:prSet presAssocID="{36919D89-6119-47D4-940A-324D1BD64068}" presName="rootConnector" presStyleLbl="node2" presStyleIdx="2" presStyleCnt="4"/>
      <dgm:spPr/>
      <dgm:t>
        <a:bodyPr/>
        <a:lstStyle/>
        <a:p>
          <a:endParaRPr lang="en-GB"/>
        </a:p>
      </dgm:t>
    </dgm:pt>
    <dgm:pt modelId="{F8DEDC53-290D-43B9-9C0A-CD765D1486EE}" type="pres">
      <dgm:prSet presAssocID="{36919D89-6119-47D4-940A-324D1BD64068}" presName="hierChild4" presStyleCnt="0"/>
      <dgm:spPr/>
    </dgm:pt>
    <dgm:pt modelId="{91E26BCD-E197-4C8B-AA55-BAE1DCA005A7}" type="pres">
      <dgm:prSet presAssocID="{36919D89-6119-47D4-940A-324D1BD64068}" presName="hierChild5" presStyleCnt="0"/>
      <dgm:spPr/>
    </dgm:pt>
    <dgm:pt modelId="{6841502B-2D5C-4843-AB90-EE666452A026}" type="pres">
      <dgm:prSet presAssocID="{D74618B7-C6B1-46C6-8D58-EB643DD6D769}" presName="Name37" presStyleLbl="parChTrans1D2" presStyleIdx="3" presStyleCnt="5"/>
      <dgm:spPr/>
      <dgm:t>
        <a:bodyPr/>
        <a:lstStyle/>
        <a:p>
          <a:endParaRPr lang="en-GB"/>
        </a:p>
      </dgm:t>
    </dgm:pt>
    <dgm:pt modelId="{6671B8CE-35CB-4473-A716-9FC167A96DEE}" type="pres">
      <dgm:prSet presAssocID="{C9FAC6B2-7777-4440-9776-F86E60C692CF}" presName="hierRoot2" presStyleCnt="0">
        <dgm:presLayoutVars>
          <dgm:hierBranch val="init"/>
        </dgm:presLayoutVars>
      </dgm:prSet>
      <dgm:spPr/>
    </dgm:pt>
    <dgm:pt modelId="{6A558BFF-E048-40F7-BD26-FFCE4CFAD3D1}" type="pres">
      <dgm:prSet presAssocID="{C9FAC6B2-7777-4440-9776-F86E60C692CF}" presName="rootComposite" presStyleCnt="0"/>
      <dgm:spPr/>
    </dgm:pt>
    <dgm:pt modelId="{CB541ECD-5ADC-4481-965A-58ACBE48DEC8}" type="pres">
      <dgm:prSet presAssocID="{C9FAC6B2-7777-4440-9776-F86E60C692CF}" presName="rootText" presStyleLbl="node2" presStyleIdx="3" presStyleCnt="4" custLinFactNeighborX="2045" custLinFactNeighborY="-16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1AF220C-DB9B-4556-A14E-29920EE580EC}" type="pres">
      <dgm:prSet presAssocID="{C9FAC6B2-7777-4440-9776-F86E60C692CF}" presName="rootConnector" presStyleLbl="node2" presStyleIdx="3" presStyleCnt="4"/>
      <dgm:spPr/>
      <dgm:t>
        <a:bodyPr/>
        <a:lstStyle/>
        <a:p>
          <a:endParaRPr lang="en-GB"/>
        </a:p>
      </dgm:t>
    </dgm:pt>
    <dgm:pt modelId="{2DE7D30F-105A-485F-8F64-C68DD9D12424}" type="pres">
      <dgm:prSet presAssocID="{C9FAC6B2-7777-4440-9776-F86E60C692CF}" presName="hierChild4" presStyleCnt="0"/>
      <dgm:spPr/>
    </dgm:pt>
    <dgm:pt modelId="{9A62CD27-22FB-407D-88D3-41EB32E4B118}" type="pres">
      <dgm:prSet presAssocID="{C9FAC6B2-7777-4440-9776-F86E60C692CF}" presName="hierChild5" presStyleCnt="0"/>
      <dgm:spPr/>
    </dgm:pt>
    <dgm:pt modelId="{D01A2176-329E-4856-86DA-9AE622A2E1EC}" type="pres">
      <dgm:prSet presAssocID="{C66F079C-471E-4571-870A-CE2E367CCAA5}" presName="hierChild3" presStyleCnt="0"/>
      <dgm:spPr/>
    </dgm:pt>
    <dgm:pt modelId="{6651C400-62B0-499E-8426-752EEBAD8B15}" type="pres">
      <dgm:prSet presAssocID="{C07B5F79-F89C-4C73-B43B-80CDCAA7478D}" presName="Name111" presStyleLbl="parChTrans1D2" presStyleIdx="4" presStyleCnt="5"/>
      <dgm:spPr/>
      <dgm:t>
        <a:bodyPr/>
        <a:lstStyle/>
        <a:p>
          <a:endParaRPr lang="en-GB"/>
        </a:p>
      </dgm:t>
    </dgm:pt>
    <dgm:pt modelId="{8AF412B9-29C5-4163-89DE-A007976BFB8F}" type="pres">
      <dgm:prSet presAssocID="{082BDD58-D96C-45E0-9B6F-DD3040FA7453}" presName="hierRoot3" presStyleCnt="0">
        <dgm:presLayoutVars>
          <dgm:hierBranch val="init"/>
        </dgm:presLayoutVars>
      </dgm:prSet>
      <dgm:spPr/>
    </dgm:pt>
    <dgm:pt modelId="{BA58F87C-5DB1-405A-A5EE-7538CB1E5557}" type="pres">
      <dgm:prSet presAssocID="{082BDD58-D96C-45E0-9B6F-DD3040FA7453}" presName="rootComposite3" presStyleCnt="0"/>
      <dgm:spPr/>
    </dgm:pt>
    <dgm:pt modelId="{4CA98249-4172-4383-B196-1AE263A25689}" type="pres">
      <dgm:prSet presAssocID="{082BDD58-D96C-45E0-9B6F-DD3040FA7453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152B5B0-4803-401E-B838-7C2F31521F32}" type="pres">
      <dgm:prSet presAssocID="{082BDD58-D96C-45E0-9B6F-DD3040FA7453}" presName="rootConnector3" presStyleLbl="asst1" presStyleIdx="0" presStyleCnt="1"/>
      <dgm:spPr/>
      <dgm:t>
        <a:bodyPr/>
        <a:lstStyle/>
        <a:p>
          <a:endParaRPr lang="en-GB"/>
        </a:p>
      </dgm:t>
    </dgm:pt>
    <dgm:pt modelId="{A69AC286-5DF5-428A-9737-23AB08C88AB6}" type="pres">
      <dgm:prSet presAssocID="{082BDD58-D96C-45E0-9B6F-DD3040FA7453}" presName="hierChild6" presStyleCnt="0"/>
      <dgm:spPr/>
    </dgm:pt>
    <dgm:pt modelId="{A965824F-49D7-4909-A9A0-10781BE62AB9}" type="pres">
      <dgm:prSet presAssocID="{082BDD58-D96C-45E0-9B6F-DD3040FA7453}" presName="hierChild7" presStyleCnt="0"/>
      <dgm:spPr/>
    </dgm:pt>
  </dgm:ptLst>
  <dgm:cxnLst>
    <dgm:cxn modelId="{34488DF4-2C64-49BA-BC21-67AEACF2497E}" srcId="{C66F079C-471E-4571-870A-CE2E367CCAA5}" destId="{36919D89-6119-47D4-940A-324D1BD64068}" srcOrd="2" destOrd="0" parTransId="{D1E0891A-6FE2-49BF-ACBC-F02916A58A2D}" sibTransId="{123398FB-E838-4684-84F2-8633DC32C337}"/>
    <dgm:cxn modelId="{109DB14B-9B94-41CF-AE4E-DC62F64E9A14}" type="presOf" srcId="{84C06312-0C33-40FD-BC72-CA672B0711BF}" destId="{D8E3CFB0-1568-4CA4-8363-B53E4A5A0970}" srcOrd="0" destOrd="0" presId="urn:microsoft.com/office/officeart/2005/8/layout/orgChart1"/>
    <dgm:cxn modelId="{E4AB6897-637B-4612-A9D6-258912AFB25D}" type="presOf" srcId="{FE340D2E-1E01-44E5-9C6A-C45F91B594F6}" destId="{AB7F7B4D-FD04-4554-A281-706905F6B29C}" srcOrd="0" destOrd="0" presId="urn:microsoft.com/office/officeart/2005/8/layout/orgChart1"/>
    <dgm:cxn modelId="{58D14F90-BD73-4486-B8B9-B5EB43BB50C6}" type="presOf" srcId="{27C7AD3C-ACC7-4031-A049-23DBB9E9891B}" destId="{98B1F307-DB8B-4BF8-A539-FBB1B0514712}" srcOrd="1" destOrd="0" presId="urn:microsoft.com/office/officeart/2005/8/layout/orgChart1"/>
    <dgm:cxn modelId="{AD974E6E-C5AA-45C0-9FE6-A20A9B91DC72}" type="presOf" srcId="{C66F079C-471E-4571-870A-CE2E367CCAA5}" destId="{C28C7123-1AB0-497B-9810-A9B37103429D}" srcOrd="1" destOrd="0" presId="urn:microsoft.com/office/officeart/2005/8/layout/orgChart1"/>
    <dgm:cxn modelId="{3BC69799-BA83-4FE2-8AE4-45D2B1C6BD24}" type="presOf" srcId="{082BDD58-D96C-45E0-9B6F-DD3040FA7453}" destId="{6152B5B0-4803-401E-B838-7C2F31521F32}" srcOrd="1" destOrd="0" presId="urn:microsoft.com/office/officeart/2005/8/layout/orgChart1"/>
    <dgm:cxn modelId="{61A2ADB4-1815-4C27-9572-B3D11A42E4F8}" type="presOf" srcId="{C66F079C-471E-4571-870A-CE2E367CCAA5}" destId="{FFB31404-B938-4BB8-A8FC-0BA39A527305}" srcOrd="0" destOrd="0" presId="urn:microsoft.com/office/officeart/2005/8/layout/orgChart1"/>
    <dgm:cxn modelId="{EFB6D0C7-7A27-4446-811D-C69E9F7008E6}" type="presOf" srcId="{857F638B-D9F3-44B7-89BB-D532DE922117}" destId="{010548B3-6AC6-4355-85BD-ADA66EDDB98A}" srcOrd="0" destOrd="0" presId="urn:microsoft.com/office/officeart/2005/8/layout/orgChart1"/>
    <dgm:cxn modelId="{D9018B6D-8501-468C-8298-BF1961CA5378}" type="presOf" srcId="{36919D89-6119-47D4-940A-324D1BD64068}" destId="{7121AF21-175A-4D10-A63A-B68FAA727496}" srcOrd="1" destOrd="0" presId="urn:microsoft.com/office/officeart/2005/8/layout/orgChart1"/>
    <dgm:cxn modelId="{91A9D2E4-F739-44F1-8349-4C956EFC9CBE}" type="presOf" srcId="{C07B5F79-F89C-4C73-B43B-80CDCAA7478D}" destId="{6651C400-62B0-499E-8426-752EEBAD8B15}" srcOrd="0" destOrd="0" presId="urn:microsoft.com/office/officeart/2005/8/layout/orgChart1"/>
    <dgm:cxn modelId="{65C30E39-BA75-4523-918E-18895934F1C7}" type="presOf" srcId="{C9FAC6B2-7777-4440-9776-F86E60C692CF}" destId="{31AF220C-DB9B-4556-A14E-29920EE580EC}" srcOrd="1" destOrd="0" presId="urn:microsoft.com/office/officeart/2005/8/layout/orgChart1"/>
    <dgm:cxn modelId="{78A1E773-388F-4B7B-885A-4D57F9AC8A9F}" type="presOf" srcId="{857F638B-D9F3-44B7-89BB-D532DE922117}" destId="{76BEBE2C-4644-4405-851A-7BD522BBC46F}" srcOrd="1" destOrd="0" presId="urn:microsoft.com/office/officeart/2005/8/layout/orgChart1"/>
    <dgm:cxn modelId="{5C29EB28-EE99-43EF-86DD-87FC96052A4F}" srcId="{84C06312-0C33-40FD-BC72-CA672B0711BF}" destId="{C66F079C-471E-4571-870A-CE2E367CCAA5}" srcOrd="0" destOrd="0" parTransId="{0F52432C-7845-40ED-9ADF-18BF30827491}" sibTransId="{183EB98F-7400-4E94-804C-6A601B4F5BD5}"/>
    <dgm:cxn modelId="{075F002B-B20B-4533-A567-3E27EC073EF6}" srcId="{C66F079C-471E-4571-870A-CE2E367CCAA5}" destId="{27C7AD3C-ACC7-4031-A049-23DBB9E9891B}" srcOrd="0" destOrd="0" parTransId="{C91EE84F-130D-49CC-8E34-7A878AB5F3A3}" sibTransId="{DBBEDBB3-1BF7-4533-92C8-5E714E46053E}"/>
    <dgm:cxn modelId="{4E21893D-8200-4195-84C9-5F017A9F20E8}" type="presOf" srcId="{D1E0891A-6FE2-49BF-ACBC-F02916A58A2D}" destId="{D493D7CD-3CAB-4254-82E2-5DCA9985F173}" srcOrd="0" destOrd="0" presId="urn:microsoft.com/office/officeart/2005/8/layout/orgChart1"/>
    <dgm:cxn modelId="{9C5DCFD3-B3AB-457F-8ACA-B3207D2F3F8A}" type="presOf" srcId="{C91EE84F-130D-49CC-8E34-7A878AB5F3A3}" destId="{2CA5C0A6-367C-4181-AAE2-730C65434119}" srcOrd="0" destOrd="0" presId="urn:microsoft.com/office/officeart/2005/8/layout/orgChart1"/>
    <dgm:cxn modelId="{9963BE68-EFCC-4ED2-AC2C-AF1638860475}" type="presOf" srcId="{27C7AD3C-ACC7-4031-A049-23DBB9E9891B}" destId="{D3EE800F-D38E-4542-8BC5-6ABDDB6570FC}" srcOrd="0" destOrd="0" presId="urn:microsoft.com/office/officeart/2005/8/layout/orgChart1"/>
    <dgm:cxn modelId="{72FE58BC-A584-4981-8DC0-3F9D91ED0AA5}" type="presOf" srcId="{082BDD58-D96C-45E0-9B6F-DD3040FA7453}" destId="{4CA98249-4172-4383-B196-1AE263A25689}" srcOrd="0" destOrd="0" presId="urn:microsoft.com/office/officeart/2005/8/layout/orgChart1"/>
    <dgm:cxn modelId="{E9F46469-4662-48DB-BD25-FA1F2815A2BA}" type="presOf" srcId="{D74618B7-C6B1-46C6-8D58-EB643DD6D769}" destId="{6841502B-2D5C-4843-AB90-EE666452A026}" srcOrd="0" destOrd="0" presId="urn:microsoft.com/office/officeart/2005/8/layout/orgChart1"/>
    <dgm:cxn modelId="{40DFFDB8-8443-4D6B-B69F-8EF28FCC5BFA}" srcId="{C66F079C-471E-4571-870A-CE2E367CCAA5}" destId="{082BDD58-D96C-45E0-9B6F-DD3040FA7453}" srcOrd="3" destOrd="0" parTransId="{C07B5F79-F89C-4C73-B43B-80CDCAA7478D}" sibTransId="{05506BD6-F8D5-4EB9-945C-D1EE3188C418}"/>
    <dgm:cxn modelId="{79F57FDE-D1F2-45B9-A43B-30D751320857}" type="presOf" srcId="{36919D89-6119-47D4-940A-324D1BD64068}" destId="{1B3F5018-240D-4D47-B538-8E510932A8CE}" srcOrd="0" destOrd="0" presId="urn:microsoft.com/office/officeart/2005/8/layout/orgChart1"/>
    <dgm:cxn modelId="{3CCD2C1C-4274-48C4-B92D-965B2A724872}" srcId="{C66F079C-471E-4571-870A-CE2E367CCAA5}" destId="{857F638B-D9F3-44B7-89BB-D532DE922117}" srcOrd="1" destOrd="0" parTransId="{FE340D2E-1E01-44E5-9C6A-C45F91B594F6}" sibTransId="{73FDC5A3-4F43-4DB5-AA42-4E549E63A451}"/>
    <dgm:cxn modelId="{79DB03A3-A498-438B-B4E0-E3FDB19A1CAD}" type="presOf" srcId="{C9FAC6B2-7777-4440-9776-F86E60C692CF}" destId="{CB541ECD-5ADC-4481-965A-58ACBE48DEC8}" srcOrd="0" destOrd="0" presId="urn:microsoft.com/office/officeart/2005/8/layout/orgChart1"/>
    <dgm:cxn modelId="{E23D1B4D-C0B2-414B-ACF8-8C300E5F65BF}" srcId="{C66F079C-471E-4571-870A-CE2E367CCAA5}" destId="{C9FAC6B2-7777-4440-9776-F86E60C692CF}" srcOrd="4" destOrd="0" parTransId="{D74618B7-C6B1-46C6-8D58-EB643DD6D769}" sibTransId="{7F65CCEE-F188-4B2A-A562-E984634936F0}"/>
    <dgm:cxn modelId="{AFB6DCAF-B1ED-4CF1-8B0B-901273AA8526}" type="presParOf" srcId="{D8E3CFB0-1568-4CA4-8363-B53E4A5A0970}" destId="{7D343F30-2980-4CA1-91E2-DBBFAD654B6B}" srcOrd="0" destOrd="0" presId="urn:microsoft.com/office/officeart/2005/8/layout/orgChart1"/>
    <dgm:cxn modelId="{8F0F74DF-467E-4E37-ADA6-830EF0B8E215}" type="presParOf" srcId="{7D343F30-2980-4CA1-91E2-DBBFAD654B6B}" destId="{E355F045-E5EB-4BF8-AE7F-E80323AAA43A}" srcOrd="0" destOrd="0" presId="urn:microsoft.com/office/officeart/2005/8/layout/orgChart1"/>
    <dgm:cxn modelId="{F65C5C32-FA98-4166-98B9-359A01BDF83A}" type="presParOf" srcId="{E355F045-E5EB-4BF8-AE7F-E80323AAA43A}" destId="{FFB31404-B938-4BB8-A8FC-0BA39A527305}" srcOrd="0" destOrd="0" presId="urn:microsoft.com/office/officeart/2005/8/layout/orgChart1"/>
    <dgm:cxn modelId="{029E0E0B-50B6-4B19-9B7E-98FEB2BE30F5}" type="presParOf" srcId="{E355F045-E5EB-4BF8-AE7F-E80323AAA43A}" destId="{C28C7123-1AB0-497B-9810-A9B37103429D}" srcOrd="1" destOrd="0" presId="urn:microsoft.com/office/officeart/2005/8/layout/orgChart1"/>
    <dgm:cxn modelId="{1C74F96D-08C8-406C-8E93-AE1481BB9E34}" type="presParOf" srcId="{7D343F30-2980-4CA1-91E2-DBBFAD654B6B}" destId="{18064814-E65C-41C9-B1DD-5CE942694307}" srcOrd="1" destOrd="0" presId="urn:microsoft.com/office/officeart/2005/8/layout/orgChart1"/>
    <dgm:cxn modelId="{1D4E585C-5A8C-4760-BDE6-62593D42B482}" type="presParOf" srcId="{18064814-E65C-41C9-B1DD-5CE942694307}" destId="{2CA5C0A6-367C-4181-AAE2-730C65434119}" srcOrd="0" destOrd="0" presId="urn:microsoft.com/office/officeart/2005/8/layout/orgChart1"/>
    <dgm:cxn modelId="{D8A38EB0-8017-4A16-BA95-F2D642F797A8}" type="presParOf" srcId="{18064814-E65C-41C9-B1DD-5CE942694307}" destId="{210C8948-8358-4C9D-B37D-FAECBC17EE9F}" srcOrd="1" destOrd="0" presId="urn:microsoft.com/office/officeart/2005/8/layout/orgChart1"/>
    <dgm:cxn modelId="{BDB16425-CB89-4160-A9DA-5CBEC7BA60FB}" type="presParOf" srcId="{210C8948-8358-4C9D-B37D-FAECBC17EE9F}" destId="{FEA73ADC-EC03-4167-B195-EFF9496CEBD7}" srcOrd="0" destOrd="0" presId="urn:microsoft.com/office/officeart/2005/8/layout/orgChart1"/>
    <dgm:cxn modelId="{35806479-1C79-4248-9B35-4D3390C16318}" type="presParOf" srcId="{FEA73ADC-EC03-4167-B195-EFF9496CEBD7}" destId="{D3EE800F-D38E-4542-8BC5-6ABDDB6570FC}" srcOrd="0" destOrd="0" presId="urn:microsoft.com/office/officeart/2005/8/layout/orgChart1"/>
    <dgm:cxn modelId="{3A038803-ED0B-408B-B5E2-AA2A60ACE708}" type="presParOf" srcId="{FEA73ADC-EC03-4167-B195-EFF9496CEBD7}" destId="{98B1F307-DB8B-4BF8-A539-FBB1B0514712}" srcOrd="1" destOrd="0" presId="urn:microsoft.com/office/officeart/2005/8/layout/orgChart1"/>
    <dgm:cxn modelId="{B07825E9-E2A2-4F01-A1BF-02E9A8B2C8C6}" type="presParOf" srcId="{210C8948-8358-4C9D-B37D-FAECBC17EE9F}" destId="{47BC4AD3-9BA1-4530-887F-E7E9034A1647}" srcOrd="1" destOrd="0" presId="urn:microsoft.com/office/officeart/2005/8/layout/orgChart1"/>
    <dgm:cxn modelId="{57AA2EAD-52C0-431D-A208-37CCC9CEA9AF}" type="presParOf" srcId="{210C8948-8358-4C9D-B37D-FAECBC17EE9F}" destId="{2AAEB6AE-A54B-4BE2-80E0-C28C75B1C9DE}" srcOrd="2" destOrd="0" presId="urn:microsoft.com/office/officeart/2005/8/layout/orgChart1"/>
    <dgm:cxn modelId="{BA72BDED-FBF3-41D0-BEC4-01E085D883B2}" type="presParOf" srcId="{18064814-E65C-41C9-B1DD-5CE942694307}" destId="{AB7F7B4D-FD04-4554-A281-706905F6B29C}" srcOrd="2" destOrd="0" presId="urn:microsoft.com/office/officeart/2005/8/layout/orgChart1"/>
    <dgm:cxn modelId="{B8518F31-4A96-4E03-B835-E60A450C22AA}" type="presParOf" srcId="{18064814-E65C-41C9-B1DD-5CE942694307}" destId="{6E61B339-D25F-42F3-9B7F-EF041B0412DA}" srcOrd="3" destOrd="0" presId="urn:microsoft.com/office/officeart/2005/8/layout/orgChart1"/>
    <dgm:cxn modelId="{72944992-9577-4131-82A9-32F8E245593D}" type="presParOf" srcId="{6E61B339-D25F-42F3-9B7F-EF041B0412DA}" destId="{A176BEE7-68BD-414B-81A9-1F744E036310}" srcOrd="0" destOrd="0" presId="urn:microsoft.com/office/officeart/2005/8/layout/orgChart1"/>
    <dgm:cxn modelId="{6EBDF80B-7619-48CC-AE40-F123E9A2D5AE}" type="presParOf" srcId="{A176BEE7-68BD-414B-81A9-1F744E036310}" destId="{010548B3-6AC6-4355-85BD-ADA66EDDB98A}" srcOrd="0" destOrd="0" presId="urn:microsoft.com/office/officeart/2005/8/layout/orgChart1"/>
    <dgm:cxn modelId="{1D238D1D-79DC-4C28-9677-0C635B34CE6C}" type="presParOf" srcId="{A176BEE7-68BD-414B-81A9-1F744E036310}" destId="{76BEBE2C-4644-4405-851A-7BD522BBC46F}" srcOrd="1" destOrd="0" presId="urn:microsoft.com/office/officeart/2005/8/layout/orgChart1"/>
    <dgm:cxn modelId="{0E005955-1237-4E7B-B218-17A11B3DD42E}" type="presParOf" srcId="{6E61B339-D25F-42F3-9B7F-EF041B0412DA}" destId="{9288E28F-62F1-4FA8-BF1A-E60E1EA7E9D8}" srcOrd="1" destOrd="0" presId="urn:microsoft.com/office/officeart/2005/8/layout/orgChart1"/>
    <dgm:cxn modelId="{538F4A1C-BC99-421C-A58E-12FDC565382D}" type="presParOf" srcId="{6E61B339-D25F-42F3-9B7F-EF041B0412DA}" destId="{C51C277B-9B2B-4CA7-964E-9BBA02D1C783}" srcOrd="2" destOrd="0" presId="urn:microsoft.com/office/officeart/2005/8/layout/orgChart1"/>
    <dgm:cxn modelId="{2BFDA8A5-33BA-45A4-A71D-36524AC6D155}" type="presParOf" srcId="{18064814-E65C-41C9-B1DD-5CE942694307}" destId="{D493D7CD-3CAB-4254-82E2-5DCA9985F173}" srcOrd="4" destOrd="0" presId="urn:microsoft.com/office/officeart/2005/8/layout/orgChart1"/>
    <dgm:cxn modelId="{E74E5679-4690-4F8C-BA13-526C8B70E0E2}" type="presParOf" srcId="{18064814-E65C-41C9-B1DD-5CE942694307}" destId="{EC08CAEC-792C-4A53-A2FC-E23FC8B22720}" srcOrd="5" destOrd="0" presId="urn:microsoft.com/office/officeart/2005/8/layout/orgChart1"/>
    <dgm:cxn modelId="{9A01C953-CDBC-4583-A7C4-07C2DE5A7646}" type="presParOf" srcId="{EC08CAEC-792C-4A53-A2FC-E23FC8B22720}" destId="{79E08C92-E493-40AD-8613-E7735DF80559}" srcOrd="0" destOrd="0" presId="urn:microsoft.com/office/officeart/2005/8/layout/orgChart1"/>
    <dgm:cxn modelId="{590A9D3C-97A8-4DCB-9A35-F2D2E7C948F8}" type="presParOf" srcId="{79E08C92-E493-40AD-8613-E7735DF80559}" destId="{1B3F5018-240D-4D47-B538-8E510932A8CE}" srcOrd="0" destOrd="0" presId="urn:microsoft.com/office/officeart/2005/8/layout/orgChart1"/>
    <dgm:cxn modelId="{8CFFEAF0-3BBE-4B92-BF87-188DA155AF20}" type="presParOf" srcId="{79E08C92-E493-40AD-8613-E7735DF80559}" destId="{7121AF21-175A-4D10-A63A-B68FAA727496}" srcOrd="1" destOrd="0" presId="urn:microsoft.com/office/officeart/2005/8/layout/orgChart1"/>
    <dgm:cxn modelId="{CB4215F6-CBB9-4851-BE4C-E19E8541670C}" type="presParOf" srcId="{EC08CAEC-792C-4A53-A2FC-E23FC8B22720}" destId="{F8DEDC53-290D-43B9-9C0A-CD765D1486EE}" srcOrd="1" destOrd="0" presId="urn:microsoft.com/office/officeart/2005/8/layout/orgChart1"/>
    <dgm:cxn modelId="{8EFF2177-93E5-4E0B-BBC2-5DB687413604}" type="presParOf" srcId="{EC08CAEC-792C-4A53-A2FC-E23FC8B22720}" destId="{91E26BCD-E197-4C8B-AA55-BAE1DCA005A7}" srcOrd="2" destOrd="0" presId="urn:microsoft.com/office/officeart/2005/8/layout/orgChart1"/>
    <dgm:cxn modelId="{C3CE3D2F-EBC4-4D23-90AE-E7AA02DCDCFF}" type="presParOf" srcId="{18064814-E65C-41C9-B1DD-5CE942694307}" destId="{6841502B-2D5C-4843-AB90-EE666452A026}" srcOrd="6" destOrd="0" presId="urn:microsoft.com/office/officeart/2005/8/layout/orgChart1"/>
    <dgm:cxn modelId="{876186F8-5EA7-4FE0-807E-6AD154350F88}" type="presParOf" srcId="{18064814-E65C-41C9-B1DD-5CE942694307}" destId="{6671B8CE-35CB-4473-A716-9FC167A96DEE}" srcOrd="7" destOrd="0" presId="urn:microsoft.com/office/officeart/2005/8/layout/orgChart1"/>
    <dgm:cxn modelId="{C9DD2C25-38B8-41C8-A060-A939CD1011F6}" type="presParOf" srcId="{6671B8CE-35CB-4473-A716-9FC167A96DEE}" destId="{6A558BFF-E048-40F7-BD26-FFCE4CFAD3D1}" srcOrd="0" destOrd="0" presId="urn:microsoft.com/office/officeart/2005/8/layout/orgChart1"/>
    <dgm:cxn modelId="{6E18D6C9-B9E6-4DC8-BFE2-F9A18F0CC306}" type="presParOf" srcId="{6A558BFF-E048-40F7-BD26-FFCE4CFAD3D1}" destId="{CB541ECD-5ADC-4481-965A-58ACBE48DEC8}" srcOrd="0" destOrd="0" presId="urn:microsoft.com/office/officeart/2005/8/layout/orgChart1"/>
    <dgm:cxn modelId="{B4A09588-6CEE-43AC-B33C-A8E45457591E}" type="presParOf" srcId="{6A558BFF-E048-40F7-BD26-FFCE4CFAD3D1}" destId="{31AF220C-DB9B-4556-A14E-29920EE580EC}" srcOrd="1" destOrd="0" presId="urn:microsoft.com/office/officeart/2005/8/layout/orgChart1"/>
    <dgm:cxn modelId="{0D79E220-0DC5-4C2C-B709-7B34F6C5B641}" type="presParOf" srcId="{6671B8CE-35CB-4473-A716-9FC167A96DEE}" destId="{2DE7D30F-105A-485F-8F64-C68DD9D12424}" srcOrd="1" destOrd="0" presId="urn:microsoft.com/office/officeart/2005/8/layout/orgChart1"/>
    <dgm:cxn modelId="{7C1E13B2-D250-460F-AEB5-F0649FF41AAA}" type="presParOf" srcId="{6671B8CE-35CB-4473-A716-9FC167A96DEE}" destId="{9A62CD27-22FB-407D-88D3-41EB32E4B118}" srcOrd="2" destOrd="0" presId="urn:microsoft.com/office/officeart/2005/8/layout/orgChart1"/>
    <dgm:cxn modelId="{4FD048EC-6602-4257-B09D-62841CE881FA}" type="presParOf" srcId="{7D343F30-2980-4CA1-91E2-DBBFAD654B6B}" destId="{D01A2176-329E-4856-86DA-9AE622A2E1EC}" srcOrd="2" destOrd="0" presId="urn:microsoft.com/office/officeart/2005/8/layout/orgChart1"/>
    <dgm:cxn modelId="{0335B00A-5526-4781-A4B0-AD9145DFC2F1}" type="presParOf" srcId="{D01A2176-329E-4856-86DA-9AE622A2E1EC}" destId="{6651C400-62B0-499E-8426-752EEBAD8B15}" srcOrd="0" destOrd="0" presId="urn:microsoft.com/office/officeart/2005/8/layout/orgChart1"/>
    <dgm:cxn modelId="{2429AACA-463A-47E6-9DC5-40DA3F35B3A2}" type="presParOf" srcId="{D01A2176-329E-4856-86DA-9AE622A2E1EC}" destId="{8AF412B9-29C5-4163-89DE-A007976BFB8F}" srcOrd="1" destOrd="0" presId="urn:microsoft.com/office/officeart/2005/8/layout/orgChart1"/>
    <dgm:cxn modelId="{53BED290-E093-4B6F-BAB8-B7AD39F7D451}" type="presParOf" srcId="{8AF412B9-29C5-4163-89DE-A007976BFB8F}" destId="{BA58F87C-5DB1-405A-A5EE-7538CB1E5557}" srcOrd="0" destOrd="0" presId="urn:microsoft.com/office/officeart/2005/8/layout/orgChart1"/>
    <dgm:cxn modelId="{604BDC48-F086-44A9-89B6-D99A1EE464D1}" type="presParOf" srcId="{BA58F87C-5DB1-405A-A5EE-7538CB1E5557}" destId="{4CA98249-4172-4383-B196-1AE263A25689}" srcOrd="0" destOrd="0" presId="urn:microsoft.com/office/officeart/2005/8/layout/orgChart1"/>
    <dgm:cxn modelId="{C2246272-08AE-44EC-ACD3-BBFBA7A83550}" type="presParOf" srcId="{BA58F87C-5DB1-405A-A5EE-7538CB1E5557}" destId="{6152B5B0-4803-401E-B838-7C2F31521F32}" srcOrd="1" destOrd="0" presId="urn:microsoft.com/office/officeart/2005/8/layout/orgChart1"/>
    <dgm:cxn modelId="{977B2285-1DA9-4FCA-BC86-A9A6FBC25A4F}" type="presParOf" srcId="{8AF412B9-29C5-4163-89DE-A007976BFB8F}" destId="{A69AC286-5DF5-428A-9737-23AB08C88AB6}" srcOrd="1" destOrd="0" presId="urn:microsoft.com/office/officeart/2005/8/layout/orgChart1"/>
    <dgm:cxn modelId="{A2B47DDE-42D6-4478-AE2E-28079862A302}" type="presParOf" srcId="{8AF412B9-29C5-4163-89DE-A007976BFB8F}" destId="{A965824F-49D7-4909-A9A0-10781BE62A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C06312-0C33-40FD-BC72-CA672B0711B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6F079C-471E-4571-870A-CE2E367CCAA5}">
      <dgm:prSet phldrT="[Text]"/>
      <dgm:spPr/>
      <dgm:t>
        <a:bodyPr/>
        <a:lstStyle/>
        <a:p>
          <a:r>
            <a:rPr lang="en-GB" dirty="0" smtClean="0"/>
            <a:t>Head of  Sourcing  Band</a:t>
          </a:r>
          <a:endParaRPr lang="en-GB" dirty="0">
            <a:solidFill>
              <a:srgbClr val="FF0000"/>
            </a:solidFill>
          </a:endParaRPr>
        </a:p>
      </dgm:t>
    </dgm:pt>
    <dgm:pt modelId="{0F52432C-7845-40ED-9ADF-18BF30827491}" type="parTrans" cxnId="{5C29EB28-EE99-43EF-86DD-87FC96052A4F}">
      <dgm:prSet/>
      <dgm:spPr/>
      <dgm:t>
        <a:bodyPr/>
        <a:lstStyle/>
        <a:p>
          <a:endParaRPr lang="en-GB"/>
        </a:p>
      </dgm:t>
    </dgm:pt>
    <dgm:pt modelId="{183EB98F-7400-4E94-804C-6A601B4F5BD5}" type="sibTrans" cxnId="{5C29EB28-EE99-43EF-86DD-87FC96052A4F}">
      <dgm:prSet/>
      <dgm:spPr/>
      <dgm:t>
        <a:bodyPr/>
        <a:lstStyle/>
        <a:p>
          <a:endParaRPr lang="en-GB"/>
        </a:p>
      </dgm:t>
    </dgm:pt>
    <dgm:pt modelId="{27C7AD3C-ACC7-4031-A049-23DBB9E9891B}">
      <dgm:prSet phldrT="[Text]"/>
      <dgm:spPr/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Senior Procurement Specialist Diagnostics &amp; Clinical Support Services  </a:t>
          </a:r>
          <a:endParaRPr lang="en-GB" dirty="0">
            <a:solidFill>
              <a:schemeClr val="bg1"/>
            </a:solidFill>
          </a:endParaRPr>
        </a:p>
      </dgm:t>
    </dgm:pt>
    <dgm:pt modelId="{C91EE84F-130D-49CC-8E34-7A878AB5F3A3}" type="parTrans" cxnId="{075F002B-B20B-4533-A567-3E27EC073EF6}">
      <dgm:prSet/>
      <dgm:spPr/>
      <dgm:t>
        <a:bodyPr/>
        <a:lstStyle/>
        <a:p>
          <a:endParaRPr lang="en-GB"/>
        </a:p>
      </dgm:t>
    </dgm:pt>
    <dgm:pt modelId="{DBBEDBB3-1BF7-4533-92C8-5E714E46053E}" type="sibTrans" cxnId="{075F002B-B20B-4533-A567-3E27EC073EF6}">
      <dgm:prSet/>
      <dgm:spPr/>
      <dgm:t>
        <a:bodyPr/>
        <a:lstStyle/>
        <a:p>
          <a:endParaRPr lang="en-GB"/>
        </a:p>
      </dgm:t>
    </dgm:pt>
    <dgm:pt modelId="{36919D89-6119-47D4-940A-324D1BD64068}">
      <dgm:prSet phldrT="[Text]"/>
      <dgm:spPr/>
      <dgm:t>
        <a:bodyPr/>
        <a:lstStyle/>
        <a:p>
          <a:r>
            <a:rPr lang="en-GB" dirty="0" smtClean="0"/>
            <a:t>Senior Procurement Specialist Medicine  Family and Long Term Conditions  </a:t>
          </a:r>
          <a:endParaRPr lang="en-GB" dirty="0">
            <a:solidFill>
              <a:srgbClr val="FF0000"/>
            </a:solidFill>
          </a:endParaRPr>
        </a:p>
      </dgm:t>
    </dgm:pt>
    <dgm:pt modelId="{D1E0891A-6FE2-49BF-ACBC-F02916A58A2D}" type="parTrans" cxnId="{34488DF4-2C64-49BA-BC21-67AEACF2497E}">
      <dgm:prSet/>
      <dgm:spPr/>
      <dgm:t>
        <a:bodyPr/>
        <a:lstStyle/>
        <a:p>
          <a:endParaRPr lang="en-GB"/>
        </a:p>
      </dgm:t>
    </dgm:pt>
    <dgm:pt modelId="{123398FB-E838-4684-84F2-8633DC32C337}" type="sibTrans" cxnId="{34488DF4-2C64-49BA-BC21-67AEACF2497E}">
      <dgm:prSet/>
      <dgm:spPr/>
      <dgm:t>
        <a:bodyPr/>
        <a:lstStyle/>
        <a:p>
          <a:endParaRPr lang="en-GB"/>
        </a:p>
      </dgm:t>
    </dgm:pt>
    <dgm:pt modelId="{857F638B-D9F3-44B7-89BB-D532DE922117}">
      <dgm:prSet/>
      <dgm:spPr/>
      <dgm:t>
        <a:bodyPr/>
        <a:lstStyle/>
        <a:p>
          <a:r>
            <a:rPr lang="en-GB" dirty="0" smtClean="0"/>
            <a:t>Senior Procurement Specialist Surgery &amp; Scheduled Care   </a:t>
          </a:r>
          <a:endParaRPr lang="en-GB" dirty="0"/>
        </a:p>
      </dgm:t>
    </dgm:pt>
    <dgm:pt modelId="{FE340D2E-1E01-44E5-9C6A-C45F91B594F6}" type="parTrans" cxnId="{3CCD2C1C-4274-48C4-B92D-965B2A724872}">
      <dgm:prSet/>
      <dgm:spPr/>
      <dgm:t>
        <a:bodyPr/>
        <a:lstStyle/>
        <a:p>
          <a:endParaRPr lang="en-GB"/>
        </a:p>
      </dgm:t>
    </dgm:pt>
    <dgm:pt modelId="{73FDC5A3-4F43-4DB5-AA42-4E549E63A451}" type="sibTrans" cxnId="{3CCD2C1C-4274-48C4-B92D-965B2A724872}">
      <dgm:prSet/>
      <dgm:spPr/>
      <dgm:t>
        <a:bodyPr/>
        <a:lstStyle/>
        <a:p>
          <a:endParaRPr lang="en-GB"/>
        </a:p>
      </dgm:t>
    </dgm:pt>
    <dgm:pt modelId="{5388E77A-778C-415D-A1D5-E90BC72A5838}">
      <dgm:prSet/>
      <dgm:spPr/>
      <dgm:t>
        <a:bodyPr/>
        <a:lstStyle/>
        <a:p>
          <a:r>
            <a:rPr lang="en-GB" dirty="0" smtClean="0"/>
            <a:t>Assistant Senior Procurement Specialist   </a:t>
          </a:r>
          <a:r>
            <a:rPr lang="en-GB" dirty="0" smtClean="0">
              <a:solidFill>
                <a:srgbClr val="FF0000"/>
              </a:solidFill>
            </a:rPr>
            <a:t> </a:t>
          </a:r>
          <a:endParaRPr lang="en-GB" dirty="0">
            <a:solidFill>
              <a:srgbClr val="FF0000"/>
            </a:solidFill>
          </a:endParaRPr>
        </a:p>
      </dgm:t>
    </dgm:pt>
    <dgm:pt modelId="{2ABA96BC-11A4-4930-B5A0-C28355335FF8}" type="parTrans" cxnId="{4DEB6E9F-A463-4CF4-A4EC-13294BBEFC0D}">
      <dgm:prSet/>
      <dgm:spPr/>
      <dgm:t>
        <a:bodyPr/>
        <a:lstStyle/>
        <a:p>
          <a:endParaRPr lang="en-GB"/>
        </a:p>
      </dgm:t>
    </dgm:pt>
    <dgm:pt modelId="{A45F8D77-9065-4587-B134-4AF5B32127C3}" type="sibTrans" cxnId="{4DEB6E9F-A463-4CF4-A4EC-13294BBEFC0D}">
      <dgm:prSet/>
      <dgm:spPr/>
      <dgm:t>
        <a:bodyPr/>
        <a:lstStyle/>
        <a:p>
          <a:endParaRPr lang="en-GB"/>
        </a:p>
      </dgm:t>
    </dgm:pt>
    <dgm:pt modelId="{8BFA51FB-7E0F-47CF-BB3E-17A64C7CB5D4}">
      <dgm:prSet/>
      <dgm:spPr/>
      <dgm:t>
        <a:bodyPr/>
        <a:lstStyle/>
        <a:p>
          <a:r>
            <a:rPr lang="en-GB" dirty="0" smtClean="0"/>
            <a:t>Assistant Senior Procurement Specialist  </a:t>
          </a:r>
          <a:endParaRPr lang="en-GB" dirty="0">
            <a:solidFill>
              <a:srgbClr val="FF0000"/>
            </a:solidFill>
          </a:endParaRPr>
        </a:p>
      </dgm:t>
    </dgm:pt>
    <dgm:pt modelId="{EFD054CC-ED33-4204-8438-1BD98DA47AD2}" type="parTrans" cxnId="{E4DA57BC-DB54-43BE-AD24-B02BF15B1BC5}">
      <dgm:prSet/>
      <dgm:spPr/>
      <dgm:t>
        <a:bodyPr/>
        <a:lstStyle/>
        <a:p>
          <a:endParaRPr lang="en-GB"/>
        </a:p>
      </dgm:t>
    </dgm:pt>
    <dgm:pt modelId="{A9AE65F6-AE14-437E-AEAB-0973D4BF9F31}" type="sibTrans" cxnId="{E4DA57BC-DB54-43BE-AD24-B02BF15B1BC5}">
      <dgm:prSet/>
      <dgm:spPr/>
      <dgm:t>
        <a:bodyPr/>
        <a:lstStyle/>
        <a:p>
          <a:endParaRPr lang="en-GB"/>
        </a:p>
      </dgm:t>
    </dgm:pt>
    <dgm:pt modelId="{A7272DDA-B567-4FAD-829C-4676E9EFB7EB}">
      <dgm:prSet/>
      <dgm:spPr/>
      <dgm:t>
        <a:bodyPr/>
        <a:lstStyle/>
        <a:p>
          <a:r>
            <a:rPr lang="en-GB" dirty="0" smtClean="0"/>
            <a:t>Procurement Specialist </a:t>
          </a:r>
          <a:endParaRPr lang="en-GB" dirty="0">
            <a:solidFill>
              <a:srgbClr val="FF0000"/>
            </a:solidFill>
          </a:endParaRPr>
        </a:p>
      </dgm:t>
    </dgm:pt>
    <dgm:pt modelId="{31F56D00-114C-40A7-91C6-185BA88C4057}" type="parTrans" cxnId="{4BC42298-144A-41DB-B3D3-991C86B5D9F7}">
      <dgm:prSet/>
      <dgm:spPr/>
      <dgm:t>
        <a:bodyPr/>
        <a:lstStyle/>
        <a:p>
          <a:endParaRPr lang="en-GB"/>
        </a:p>
      </dgm:t>
    </dgm:pt>
    <dgm:pt modelId="{E43077AA-101E-4915-8B1C-88C56D0A6B09}" type="sibTrans" cxnId="{4BC42298-144A-41DB-B3D3-991C86B5D9F7}">
      <dgm:prSet/>
      <dgm:spPr/>
      <dgm:t>
        <a:bodyPr/>
        <a:lstStyle/>
        <a:p>
          <a:endParaRPr lang="en-GB"/>
        </a:p>
      </dgm:t>
    </dgm:pt>
    <dgm:pt modelId="{1BD89EB9-438E-490C-AC9B-6BA66CFD03B4}">
      <dgm:prSet/>
      <dgm:spPr/>
      <dgm:t>
        <a:bodyPr/>
        <a:lstStyle/>
        <a:p>
          <a:r>
            <a:rPr lang="en-GB" dirty="0" smtClean="0"/>
            <a:t>Procurement Specialist</a:t>
          </a:r>
        </a:p>
        <a:p>
          <a:endParaRPr lang="en-GB" dirty="0">
            <a:solidFill>
              <a:srgbClr val="FF0000"/>
            </a:solidFill>
          </a:endParaRPr>
        </a:p>
      </dgm:t>
    </dgm:pt>
    <dgm:pt modelId="{6D2589E9-FDEF-4052-B4D2-D9CB4D11EFB0}" type="parTrans" cxnId="{CECAF22F-522E-471F-85A4-5570CD92D0DB}">
      <dgm:prSet/>
      <dgm:spPr/>
      <dgm:t>
        <a:bodyPr/>
        <a:lstStyle/>
        <a:p>
          <a:endParaRPr lang="en-GB"/>
        </a:p>
      </dgm:t>
    </dgm:pt>
    <dgm:pt modelId="{41A756AD-3F69-46BD-A4C2-EC0D2CFD6853}" type="sibTrans" cxnId="{CECAF22F-522E-471F-85A4-5570CD92D0DB}">
      <dgm:prSet/>
      <dgm:spPr/>
      <dgm:t>
        <a:bodyPr/>
        <a:lstStyle/>
        <a:p>
          <a:endParaRPr lang="en-GB"/>
        </a:p>
      </dgm:t>
    </dgm:pt>
    <dgm:pt modelId="{8779FFF3-DA2E-4DD9-B38F-0F5A1DA8DF7E}">
      <dgm:prSet/>
      <dgm:spPr/>
      <dgm:t>
        <a:bodyPr/>
        <a:lstStyle/>
        <a:p>
          <a:r>
            <a:rPr lang="en-GB" dirty="0" smtClean="0"/>
            <a:t>Assistant Senior </a:t>
          </a:r>
          <a:r>
            <a:rPr lang="en-GB" dirty="0" smtClean="0">
              <a:solidFill>
                <a:schemeClr val="bg1"/>
              </a:solidFill>
            </a:rPr>
            <a:t>Procurement Specialist </a:t>
          </a:r>
          <a:endParaRPr lang="en-GB" dirty="0">
            <a:solidFill>
              <a:schemeClr val="bg1"/>
            </a:solidFill>
          </a:endParaRPr>
        </a:p>
      </dgm:t>
    </dgm:pt>
    <dgm:pt modelId="{7367FCC2-1CB8-43BE-BCD2-B57779357ED7}" type="parTrans" cxnId="{0D188CC0-BE42-4891-A461-B88536289620}">
      <dgm:prSet/>
      <dgm:spPr/>
      <dgm:t>
        <a:bodyPr/>
        <a:lstStyle/>
        <a:p>
          <a:endParaRPr lang="en-GB"/>
        </a:p>
      </dgm:t>
    </dgm:pt>
    <dgm:pt modelId="{A01159FD-1E81-4CA1-BCFE-721E7EBD1A54}" type="sibTrans" cxnId="{0D188CC0-BE42-4891-A461-B88536289620}">
      <dgm:prSet/>
      <dgm:spPr/>
      <dgm:t>
        <a:bodyPr/>
        <a:lstStyle/>
        <a:p>
          <a:endParaRPr lang="en-GB"/>
        </a:p>
      </dgm:t>
    </dgm:pt>
    <dgm:pt modelId="{336DB86C-4333-41B0-8D22-A7F99885EA25}">
      <dgm:prSet/>
      <dgm:spPr/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Procurement Specialist </a:t>
          </a:r>
        </a:p>
        <a:p>
          <a:endParaRPr lang="en-GB" dirty="0">
            <a:solidFill>
              <a:schemeClr val="bg1"/>
            </a:solidFill>
          </a:endParaRPr>
        </a:p>
      </dgm:t>
    </dgm:pt>
    <dgm:pt modelId="{E43E841B-E559-49D6-BACE-D8EADA79EA1A}" type="parTrans" cxnId="{53A2EEF1-2440-4E8D-BE61-2BAE6029C763}">
      <dgm:prSet/>
      <dgm:spPr/>
      <dgm:t>
        <a:bodyPr/>
        <a:lstStyle/>
        <a:p>
          <a:endParaRPr lang="en-GB"/>
        </a:p>
      </dgm:t>
    </dgm:pt>
    <dgm:pt modelId="{F7BD8D0F-8ECA-493C-AE1F-A010C4C443F6}" type="sibTrans" cxnId="{53A2EEF1-2440-4E8D-BE61-2BAE6029C763}">
      <dgm:prSet/>
      <dgm:spPr/>
      <dgm:t>
        <a:bodyPr/>
        <a:lstStyle/>
        <a:p>
          <a:endParaRPr lang="en-GB"/>
        </a:p>
      </dgm:t>
    </dgm:pt>
    <dgm:pt modelId="{35C87FFC-ABC9-4EFD-9E23-1F3BC5C106DF}">
      <dgm:prSet/>
      <dgm:spPr/>
      <dgm:t>
        <a:bodyPr/>
        <a:lstStyle/>
        <a:p>
          <a:r>
            <a:rPr lang="en-GB" dirty="0" smtClean="0"/>
            <a:t>Senior Clinical Procurement Specialist </a:t>
          </a:r>
          <a:endParaRPr lang="en-GB" dirty="0">
            <a:solidFill>
              <a:srgbClr val="FF0000"/>
            </a:solidFill>
          </a:endParaRPr>
        </a:p>
      </dgm:t>
    </dgm:pt>
    <dgm:pt modelId="{E18D71DA-1C68-47AA-85FF-036F787E567F}" type="parTrans" cxnId="{F6CAFF69-2D81-4A09-8EFB-E2C0CD778FD3}">
      <dgm:prSet/>
      <dgm:spPr/>
      <dgm:t>
        <a:bodyPr/>
        <a:lstStyle/>
        <a:p>
          <a:endParaRPr lang="en-GB"/>
        </a:p>
      </dgm:t>
    </dgm:pt>
    <dgm:pt modelId="{7370D1B1-2AF6-4982-9EAC-A03F1761EBE8}" type="sibTrans" cxnId="{F6CAFF69-2D81-4A09-8EFB-E2C0CD778FD3}">
      <dgm:prSet/>
      <dgm:spPr/>
      <dgm:t>
        <a:bodyPr/>
        <a:lstStyle/>
        <a:p>
          <a:endParaRPr lang="en-GB"/>
        </a:p>
      </dgm:t>
    </dgm:pt>
    <dgm:pt modelId="{A74E04D6-FF6D-4000-A48B-412C6E0C85DD}">
      <dgm:prSet/>
      <dgm:spPr/>
      <dgm:t>
        <a:bodyPr/>
        <a:lstStyle/>
        <a:p>
          <a:r>
            <a:rPr lang="en-GB" dirty="0" smtClean="0"/>
            <a:t>Clinical Procurement Specialist </a:t>
          </a:r>
          <a:endParaRPr lang="en-GB" dirty="0">
            <a:solidFill>
              <a:srgbClr val="FF0000"/>
            </a:solidFill>
          </a:endParaRPr>
        </a:p>
      </dgm:t>
    </dgm:pt>
    <dgm:pt modelId="{16656AA2-4C56-49CC-A9CE-A720ADFC3F86}" type="parTrans" cxnId="{F9326AFE-855B-4257-8E28-BD9BA47AACCF}">
      <dgm:prSet/>
      <dgm:spPr/>
      <dgm:t>
        <a:bodyPr/>
        <a:lstStyle/>
        <a:p>
          <a:endParaRPr lang="en-GB"/>
        </a:p>
      </dgm:t>
    </dgm:pt>
    <dgm:pt modelId="{B1F1F299-0D80-49D2-9421-CC0C2AB674F2}" type="sibTrans" cxnId="{F9326AFE-855B-4257-8E28-BD9BA47AACCF}">
      <dgm:prSet/>
      <dgm:spPr/>
      <dgm:t>
        <a:bodyPr/>
        <a:lstStyle/>
        <a:p>
          <a:endParaRPr lang="en-GB"/>
        </a:p>
      </dgm:t>
    </dgm:pt>
    <dgm:pt modelId="{1E0B3DC5-EC22-40D9-8077-47A5CB277083}">
      <dgm:prSet/>
      <dgm:spPr/>
      <dgm:t>
        <a:bodyPr/>
        <a:lstStyle/>
        <a:p>
          <a:r>
            <a:rPr lang="en-GB" dirty="0" smtClean="0"/>
            <a:t>Clinical Procurement Specialist </a:t>
          </a:r>
          <a:endParaRPr lang="en-GB" dirty="0">
            <a:solidFill>
              <a:srgbClr val="FF0000"/>
            </a:solidFill>
          </a:endParaRPr>
        </a:p>
      </dgm:t>
    </dgm:pt>
    <dgm:pt modelId="{59FF616F-F645-4C81-A12D-80F21FBA4A0A}" type="parTrans" cxnId="{40C919CC-A3E2-422E-9943-5C3496F23B67}">
      <dgm:prSet/>
      <dgm:spPr/>
      <dgm:t>
        <a:bodyPr/>
        <a:lstStyle/>
        <a:p>
          <a:endParaRPr lang="en-GB"/>
        </a:p>
      </dgm:t>
    </dgm:pt>
    <dgm:pt modelId="{961BC810-C6E2-4EB1-A63D-BDA27C2396D1}" type="sibTrans" cxnId="{40C919CC-A3E2-422E-9943-5C3496F23B67}">
      <dgm:prSet/>
      <dgm:spPr/>
      <dgm:t>
        <a:bodyPr/>
        <a:lstStyle/>
        <a:p>
          <a:endParaRPr lang="en-GB"/>
        </a:p>
      </dgm:t>
    </dgm:pt>
    <dgm:pt modelId="{5254E155-C40F-4751-BB85-B5B4177CDCC3}">
      <dgm:prSet/>
      <dgm:spPr/>
      <dgm:t>
        <a:bodyPr/>
        <a:lstStyle/>
        <a:p>
          <a:r>
            <a:rPr lang="en-GB" dirty="0" smtClean="0"/>
            <a:t>Assistant Procurement Specialist –  </a:t>
          </a:r>
          <a:endParaRPr lang="en-GB" dirty="0">
            <a:solidFill>
              <a:srgbClr val="FF0000"/>
            </a:solidFill>
          </a:endParaRPr>
        </a:p>
      </dgm:t>
    </dgm:pt>
    <dgm:pt modelId="{493F5527-DE1F-4DB4-99C2-DB6002422171}" type="parTrans" cxnId="{41A8F8D0-43DD-4942-97E5-98ECF2E9E62B}">
      <dgm:prSet/>
      <dgm:spPr/>
      <dgm:t>
        <a:bodyPr/>
        <a:lstStyle/>
        <a:p>
          <a:endParaRPr lang="en-GB"/>
        </a:p>
      </dgm:t>
    </dgm:pt>
    <dgm:pt modelId="{D4D427EB-A81F-4F41-860F-2C3211A8D95D}" type="sibTrans" cxnId="{41A8F8D0-43DD-4942-97E5-98ECF2E9E62B}">
      <dgm:prSet/>
      <dgm:spPr/>
      <dgm:t>
        <a:bodyPr/>
        <a:lstStyle/>
        <a:p>
          <a:endParaRPr lang="en-GB"/>
        </a:p>
      </dgm:t>
    </dgm:pt>
    <dgm:pt modelId="{9D1A0F2C-A0B2-4DCC-931A-D5927EA256CA}" type="asst">
      <dgm:prSet/>
      <dgm:spPr/>
      <dgm:t>
        <a:bodyPr/>
        <a:lstStyle/>
        <a:p>
          <a:r>
            <a:rPr lang="en-GB" dirty="0" smtClean="0"/>
            <a:t>Deputy Head of Sourcing</a:t>
          </a:r>
          <a:endParaRPr lang="en-GB" dirty="0">
            <a:solidFill>
              <a:srgbClr val="FF0000"/>
            </a:solidFill>
          </a:endParaRPr>
        </a:p>
      </dgm:t>
    </dgm:pt>
    <dgm:pt modelId="{1308CBF2-89D5-4DD2-AA4A-301D335C578D}" type="parTrans" cxnId="{7AA19A38-ECA4-4D9D-99E4-4DEADA45E067}">
      <dgm:prSet/>
      <dgm:spPr/>
      <dgm:t>
        <a:bodyPr/>
        <a:lstStyle/>
        <a:p>
          <a:endParaRPr lang="en-GB"/>
        </a:p>
      </dgm:t>
    </dgm:pt>
    <dgm:pt modelId="{FAEE6AD8-84A2-4C86-A91D-655DE0060998}" type="sibTrans" cxnId="{7AA19A38-ECA4-4D9D-99E4-4DEADA45E067}">
      <dgm:prSet/>
      <dgm:spPr/>
      <dgm:t>
        <a:bodyPr/>
        <a:lstStyle/>
        <a:p>
          <a:endParaRPr lang="en-GB"/>
        </a:p>
      </dgm:t>
    </dgm:pt>
    <dgm:pt modelId="{AC84A95B-46D5-4B8E-99B3-FA5408D6E914}">
      <dgm:prSet/>
      <dgm:spPr/>
      <dgm:t>
        <a:bodyPr/>
        <a:lstStyle/>
        <a:p>
          <a:r>
            <a:rPr lang="en-GB" dirty="0" smtClean="0"/>
            <a:t>Senior Procurement Specialist </a:t>
          </a:r>
        </a:p>
        <a:p>
          <a:endParaRPr lang="en-GB" dirty="0" smtClean="0"/>
        </a:p>
      </dgm:t>
    </dgm:pt>
    <dgm:pt modelId="{C7753A2D-A942-408D-837E-CCDFCF71B6C5}" type="parTrans" cxnId="{E0CB3A5D-4E3D-4211-A8B9-DAE5D58E9F07}">
      <dgm:prSet/>
      <dgm:spPr/>
      <dgm:t>
        <a:bodyPr/>
        <a:lstStyle/>
        <a:p>
          <a:endParaRPr lang="en-GB"/>
        </a:p>
      </dgm:t>
    </dgm:pt>
    <dgm:pt modelId="{EBE228ED-4781-45C0-83A1-638EC2DA63B2}" type="sibTrans" cxnId="{E0CB3A5D-4E3D-4211-A8B9-DAE5D58E9F07}">
      <dgm:prSet/>
      <dgm:spPr/>
      <dgm:t>
        <a:bodyPr/>
        <a:lstStyle/>
        <a:p>
          <a:endParaRPr lang="en-GB"/>
        </a:p>
      </dgm:t>
    </dgm:pt>
    <dgm:pt modelId="{4E1A34DB-8479-4C21-8735-1C20821AE415}">
      <dgm:prSet/>
      <dgm:spPr/>
      <dgm:t>
        <a:bodyPr/>
        <a:lstStyle/>
        <a:p>
          <a:r>
            <a:rPr lang="en-GB" dirty="0" smtClean="0"/>
            <a:t>Senior Procurement Specialist </a:t>
          </a:r>
          <a:endParaRPr lang="en-GB" dirty="0">
            <a:solidFill>
              <a:srgbClr val="FF0000"/>
            </a:solidFill>
          </a:endParaRPr>
        </a:p>
      </dgm:t>
    </dgm:pt>
    <dgm:pt modelId="{BB3DC7EE-CE96-47FC-9827-F1C1AAC42939}" type="parTrans" cxnId="{E9C2EE8C-15E1-4ABC-B0C3-19AC7C374BFE}">
      <dgm:prSet/>
      <dgm:spPr/>
      <dgm:t>
        <a:bodyPr/>
        <a:lstStyle/>
        <a:p>
          <a:endParaRPr lang="en-GB"/>
        </a:p>
      </dgm:t>
    </dgm:pt>
    <dgm:pt modelId="{63B34415-DD5E-4B9E-A0DD-7498671C892C}" type="sibTrans" cxnId="{E9C2EE8C-15E1-4ABC-B0C3-19AC7C374BFE}">
      <dgm:prSet/>
      <dgm:spPr/>
      <dgm:t>
        <a:bodyPr/>
        <a:lstStyle/>
        <a:p>
          <a:endParaRPr lang="en-GB"/>
        </a:p>
      </dgm:t>
    </dgm:pt>
    <dgm:pt modelId="{F43143F5-8DA0-4DC7-B760-BD14BB3B04EC}">
      <dgm:prSet/>
      <dgm:spPr/>
      <dgm:t>
        <a:bodyPr/>
        <a:lstStyle/>
        <a:p>
          <a:r>
            <a:rPr lang="en-GB" dirty="0" smtClean="0"/>
            <a:t>Senior Procurement Specialist   </a:t>
          </a:r>
          <a:endParaRPr lang="en-GB" dirty="0">
            <a:solidFill>
              <a:srgbClr val="FF0000"/>
            </a:solidFill>
          </a:endParaRPr>
        </a:p>
      </dgm:t>
    </dgm:pt>
    <dgm:pt modelId="{B0F88479-422E-4819-A8B3-0DE9208AD9A8}" type="parTrans" cxnId="{2BD4D284-1BD2-42B7-A736-4BB80DBA65A5}">
      <dgm:prSet/>
      <dgm:spPr/>
      <dgm:t>
        <a:bodyPr/>
        <a:lstStyle/>
        <a:p>
          <a:endParaRPr lang="en-GB"/>
        </a:p>
      </dgm:t>
    </dgm:pt>
    <dgm:pt modelId="{6436314F-B897-429B-994F-CD8AE3AA218D}" type="sibTrans" cxnId="{2BD4D284-1BD2-42B7-A736-4BB80DBA65A5}">
      <dgm:prSet/>
      <dgm:spPr/>
      <dgm:t>
        <a:bodyPr/>
        <a:lstStyle/>
        <a:p>
          <a:endParaRPr lang="en-GB"/>
        </a:p>
      </dgm:t>
    </dgm:pt>
    <dgm:pt modelId="{82668D69-0DB4-4B33-8178-FC73B7E7C3D7}">
      <dgm:prSet/>
      <dgm:spPr/>
      <dgm:t>
        <a:bodyPr/>
        <a:lstStyle/>
        <a:p>
          <a:r>
            <a:rPr lang="en-GB" dirty="0" smtClean="0"/>
            <a:t>Assistant Senior </a:t>
          </a:r>
          <a:r>
            <a:rPr lang="en-GB" dirty="0" smtClean="0">
              <a:solidFill>
                <a:schemeClr val="bg1"/>
              </a:solidFill>
            </a:rPr>
            <a:t>Procurement Specialist</a:t>
          </a:r>
        </a:p>
        <a:p>
          <a:r>
            <a:rPr lang="en-GB" dirty="0" smtClean="0">
              <a:solidFill>
                <a:schemeClr val="bg1"/>
              </a:solidFill>
            </a:rPr>
            <a:t> </a:t>
          </a:r>
          <a:endParaRPr lang="en-GB" dirty="0">
            <a:solidFill>
              <a:schemeClr val="bg1"/>
            </a:solidFill>
          </a:endParaRPr>
        </a:p>
      </dgm:t>
    </dgm:pt>
    <dgm:pt modelId="{4CEB5E9F-D1C7-4EA0-8E0E-66C1E25ACE1F}" type="parTrans" cxnId="{3A3280DA-6FF9-4040-B6AA-CD8B2ED2C05D}">
      <dgm:prSet/>
      <dgm:spPr/>
      <dgm:t>
        <a:bodyPr/>
        <a:lstStyle/>
        <a:p>
          <a:endParaRPr lang="en-GB"/>
        </a:p>
      </dgm:t>
    </dgm:pt>
    <dgm:pt modelId="{1B159A04-AFD5-47EC-930F-3895517D4994}" type="sibTrans" cxnId="{3A3280DA-6FF9-4040-B6AA-CD8B2ED2C05D}">
      <dgm:prSet/>
      <dgm:spPr/>
      <dgm:t>
        <a:bodyPr/>
        <a:lstStyle/>
        <a:p>
          <a:endParaRPr lang="en-GB"/>
        </a:p>
      </dgm:t>
    </dgm:pt>
    <dgm:pt modelId="{F3098F5B-432A-4025-ABA8-D52F628DBCD0}">
      <dgm:prSet/>
      <dgm:spPr/>
      <dgm:t>
        <a:bodyPr/>
        <a:lstStyle/>
        <a:p>
          <a:r>
            <a:rPr lang="en-GB" dirty="0" smtClean="0"/>
            <a:t>Assistant Senior Procurement specialist </a:t>
          </a:r>
          <a:endParaRPr lang="en-GB" dirty="0">
            <a:solidFill>
              <a:srgbClr val="FF0000"/>
            </a:solidFill>
          </a:endParaRPr>
        </a:p>
      </dgm:t>
    </dgm:pt>
    <dgm:pt modelId="{FA25C553-D50E-42A6-A4E5-4F270739ED89}" type="parTrans" cxnId="{D3E4A96A-6791-445A-A12B-B3671FF17C64}">
      <dgm:prSet/>
      <dgm:spPr/>
      <dgm:t>
        <a:bodyPr/>
        <a:lstStyle/>
        <a:p>
          <a:endParaRPr lang="en-GB"/>
        </a:p>
      </dgm:t>
    </dgm:pt>
    <dgm:pt modelId="{910B5520-5FE8-46D3-919A-749DAFC75AA7}" type="sibTrans" cxnId="{D3E4A96A-6791-445A-A12B-B3671FF17C64}">
      <dgm:prSet/>
      <dgm:spPr/>
      <dgm:t>
        <a:bodyPr/>
        <a:lstStyle/>
        <a:p>
          <a:endParaRPr lang="en-GB"/>
        </a:p>
      </dgm:t>
    </dgm:pt>
    <dgm:pt modelId="{ED2C5602-1EA6-4CD9-AD6A-C8985B22DA25}">
      <dgm:prSet/>
      <dgm:spPr/>
      <dgm:t>
        <a:bodyPr/>
        <a:lstStyle/>
        <a:p>
          <a:r>
            <a:rPr lang="en-GB" dirty="0" smtClean="0"/>
            <a:t>Procurement Specialist </a:t>
          </a:r>
          <a:endParaRPr lang="en-GB" dirty="0">
            <a:solidFill>
              <a:srgbClr val="FF0000"/>
            </a:solidFill>
          </a:endParaRPr>
        </a:p>
      </dgm:t>
    </dgm:pt>
    <dgm:pt modelId="{A4A915A2-6AA4-4C1A-B551-27BADF8BA161}" type="parTrans" cxnId="{0E04A490-8DC1-4671-B12F-AD436B8C6444}">
      <dgm:prSet/>
      <dgm:spPr/>
      <dgm:t>
        <a:bodyPr/>
        <a:lstStyle/>
        <a:p>
          <a:endParaRPr lang="en-GB"/>
        </a:p>
      </dgm:t>
    </dgm:pt>
    <dgm:pt modelId="{30DE3450-0494-4819-898A-E4F53490882F}" type="sibTrans" cxnId="{0E04A490-8DC1-4671-B12F-AD436B8C6444}">
      <dgm:prSet/>
      <dgm:spPr/>
      <dgm:t>
        <a:bodyPr/>
        <a:lstStyle/>
        <a:p>
          <a:endParaRPr lang="en-GB"/>
        </a:p>
      </dgm:t>
    </dgm:pt>
    <dgm:pt modelId="{68F627DB-7C5B-467F-BCFC-44EB61D3F0E6}">
      <dgm:prSet/>
      <dgm:spPr/>
      <dgm:t>
        <a:bodyPr/>
        <a:lstStyle/>
        <a:p>
          <a:r>
            <a:rPr lang="en-GB" dirty="0" smtClean="0"/>
            <a:t>Procurement Specialist  </a:t>
          </a:r>
          <a:endParaRPr lang="en-GB" dirty="0">
            <a:solidFill>
              <a:srgbClr val="FF0000"/>
            </a:solidFill>
          </a:endParaRPr>
        </a:p>
      </dgm:t>
    </dgm:pt>
    <dgm:pt modelId="{BF4A2DBD-91DA-4CAB-97C2-91D797DC07BE}" type="parTrans" cxnId="{E67C74C6-BF55-4849-8D81-48A24B976BF4}">
      <dgm:prSet/>
      <dgm:spPr/>
      <dgm:t>
        <a:bodyPr/>
        <a:lstStyle/>
        <a:p>
          <a:endParaRPr lang="en-GB"/>
        </a:p>
      </dgm:t>
    </dgm:pt>
    <dgm:pt modelId="{9403229F-B761-430D-A38A-6F735251A1BC}" type="sibTrans" cxnId="{E67C74C6-BF55-4849-8D81-48A24B976BF4}">
      <dgm:prSet/>
      <dgm:spPr/>
      <dgm:t>
        <a:bodyPr/>
        <a:lstStyle/>
        <a:p>
          <a:endParaRPr lang="en-GB"/>
        </a:p>
      </dgm:t>
    </dgm:pt>
    <dgm:pt modelId="{1E08439A-E7CE-4A5C-882C-055B62A46968}">
      <dgm:prSet/>
      <dgm:spPr/>
      <dgm:t>
        <a:bodyPr/>
        <a:lstStyle/>
        <a:p>
          <a:r>
            <a:rPr lang="en-GB" dirty="0" smtClean="0"/>
            <a:t>Assistant Procurement Specialist </a:t>
          </a:r>
        </a:p>
        <a:p>
          <a:endParaRPr lang="en-GB" dirty="0" smtClean="0"/>
        </a:p>
      </dgm:t>
    </dgm:pt>
    <dgm:pt modelId="{AB7001F5-32C2-4847-BB9F-90D607262DE1}" type="parTrans" cxnId="{F28A25B6-14B3-406B-8850-8F9717587A9D}">
      <dgm:prSet/>
      <dgm:spPr/>
      <dgm:t>
        <a:bodyPr/>
        <a:lstStyle/>
        <a:p>
          <a:endParaRPr lang="en-GB"/>
        </a:p>
      </dgm:t>
    </dgm:pt>
    <dgm:pt modelId="{ABEAE0D2-EE4F-4E94-A6BD-57469785D382}" type="sibTrans" cxnId="{F28A25B6-14B3-406B-8850-8F9717587A9D}">
      <dgm:prSet/>
      <dgm:spPr/>
      <dgm:t>
        <a:bodyPr/>
        <a:lstStyle/>
        <a:p>
          <a:endParaRPr lang="en-GB"/>
        </a:p>
      </dgm:t>
    </dgm:pt>
    <dgm:pt modelId="{CBE6668E-4C9C-459F-A400-314F04223307}">
      <dgm:prSet/>
      <dgm:spPr/>
      <dgm:t>
        <a:bodyPr/>
        <a:lstStyle/>
        <a:p>
          <a:r>
            <a:rPr lang="en-GB" dirty="0" smtClean="0"/>
            <a:t>Assistant Senior Procurement Specialist </a:t>
          </a:r>
          <a:endParaRPr lang="en-GB" dirty="0">
            <a:solidFill>
              <a:srgbClr val="FF0000"/>
            </a:solidFill>
          </a:endParaRPr>
        </a:p>
      </dgm:t>
    </dgm:pt>
    <dgm:pt modelId="{798F22CB-2B5D-498A-BE38-384A9AE8889E}" type="parTrans" cxnId="{9A62A4C1-B89E-478B-AE7C-574EEF1B2BE9}">
      <dgm:prSet/>
      <dgm:spPr/>
      <dgm:t>
        <a:bodyPr/>
        <a:lstStyle/>
        <a:p>
          <a:endParaRPr lang="en-GB"/>
        </a:p>
      </dgm:t>
    </dgm:pt>
    <dgm:pt modelId="{0E9F9B90-F812-44E1-AE8C-A9785BD1AF1B}" type="sibTrans" cxnId="{9A62A4C1-B89E-478B-AE7C-574EEF1B2BE9}">
      <dgm:prSet/>
      <dgm:spPr/>
      <dgm:t>
        <a:bodyPr/>
        <a:lstStyle/>
        <a:p>
          <a:endParaRPr lang="en-GB"/>
        </a:p>
      </dgm:t>
    </dgm:pt>
    <dgm:pt modelId="{3FB7DBE5-7B42-4639-9723-FC9EE23099EA}">
      <dgm:prSet/>
      <dgm:spPr/>
      <dgm:t>
        <a:bodyPr/>
        <a:lstStyle/>
        <a:p>
          <a:r>
            <a:rPr lang="en-GB" dirty="0" smtClean="0"/>
            <a:t>Procurement Specialist </a:t>
          </a:r>
          <a:endParaRPr lang="en-GB" dirty="0">
            <a:solidFill>
              <a:srgbClr val="FF0000"/>
            </a:solidFill>
          </a:endParaRPr>
        </a:p>
      </dgm:t>
    </dgm:pt>
    <dgm:pt modelId="{576D93C6-9399-4137-B85F-66318BAFC0D6}" type="parTrans" cxnId="{CA439CB7-9882-4260-86F3-BD5B3E0B4B82}">
      <dgm:prSet/>
      <dgm:spPr/>
      <dgm:t>
        <a:bodyPr/>
        <a:lstStyle/>
        <a:p>
          <a:endParaRPr lang="en-GB"/>
        </a:p>
      </dgm:t>
    </dgm:pt>
    <dgm:pt modelId="{4016613A-73EF-44C6-8AEA-CDCE56E3F6D2}" type="sibTrans" cxnId="{CA439CB7-9882-4260-86F3-BD5B3E0B4B82}">
      <dgm:prSet/>
      <dgm:spPr/>
      <dgm:t>
        <a:bodyPr/>
        <a:lstStyle/>
        <a:p>
          <a:endParaRPr lang="en-GB"/>
        </a:p>
      </dgm:t>
    </dgm:pt>
    <dgm:pt modelId="{35C4A494-C98F-432D-A2D2-D52EF612989D}">
      <dgm:prSet/>
      <dgm:spPr/>
      <dgm:t>
        <a:bodyPr/>
        <a:lstStyle/>
        <a:p>
          <a:r>
            <a:rPr lang="en-GB" dirty="0" smtClean="0"/>
            <a:t>Assistant Procurement Specialist –  </a:t>
          </a:r>
          <a:endParaRPr lang="en-GB" dirty="0">
            <a:solidFill>
              <a:srgbClr val="FF0000"/>
            </a:solidFill>
          </a:endParaRPr>
        </a:p>
      </dgm:t>
    </dgm:pt>
    <dgm:pt modelId="{F4F9D724-CA39-473D-8762-3670A0570AB8}" type="parTrans" cxnId="{B9EFB619-1F39-4039-9021-C471FBB34406}">
      <dgm:prSet/>
      <dgm:spPr/>
      <dgm:t>
        <a:bodyPr/>
        <a:lstStyle/>
        <a:p>
          <a:endParaRPr lang="en-GB"/>
        </a:p>
      </dgm:t>
    </dgm:pt>
    <dgm:pt modelId="{9508943C-FF89-44D9-B5F1-8DCE3FF21000}" type="sibTrans" cxnId="{B9EFB619-1F39-4039-9021-C471FBB34406}">
      <dgm:prSet/>
      <dgm:spPr/>
      <dgm:t>
        <a:bodyPr/>
        <a:lstStyle/>
        <a:p>
          <a:endParaRPr lang="en-GB"/>
        </a:p>
      </dgm:t>
    </dgm:pt>
    <dgm:pt modelId="{D4D7D677-9B13-4B85-BAB8-AD1B2D0A5D86}">
      <dgm:prSet/>
      <dgm:spPr/>
      <dgm:t>
        <a:bodyPr/>
        <a:lstStyle/>
        <a:p>
          <a:r>
            <a:rPr lang="en-GB" dirty="0" smtClean="0"/>
            <a:t>Procurement Assistant </a:t>
          </a:r>
          <a:endParaRPr lang="en-GB" dirty="0">
            <a:solidFill>
              <a:srgbClr val="FF0000"/>
            </a:solidFill>
          </a:endParaRPr>
        </a:p>
      </dgm:t>
    </dgm:pt>
    <dgm:pt modelId="{BF328246-AA0D-46CF-8BCC-3FB9E68A21F1}" type="parTrans" cxnId="{C3A7E4C7-21D8-443F-BBA8-51F8C3D61091}">
      <dgm:prSet/>
      <dgm:spPr/>
      <dgm:t>
        <a:bodyPr/>
        <a:lstStyle/>
        <a:p>
          <a:endParaRPr lang="en-GB"/>
        </a:p>
      </dgm:t>
    </dgm:pt>
    <dgm:pt modelId="{29C3C0A6-AF3F-480A-98B3-166805BB3693}" type="sibTrans" cxnId="{C3A7E4C7-21D8-443F-BBA8-51F8C3D61091}">
      <dgm:prSet/>
      <dgm:spPr/>
      <dgm:t>
        <a:bodyPr/>
        <a:lstStyle/>
        <a:p>
          <a:endParaRPr lang="en-GB"/>
        </a:p>
      </dgm:t>
    </dgm:pt>
    <dgm:pt modelId="{D8E3CFB0-1568-4CA4-8363-B53E4A5A0970}" type="pres">
      <dgm:prSet presAssocID="{84C06312-0C33-40FD-BC72-CA672B0711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7D343F30-2980-4CA1-91E2-DBBFAD654B6B}" type="pres">
      <dgm:prSet presAssocID="{C66F079C-471E-4571-870A-CE2E367CCAA5}" presName="hierRoot1" presStyleCnt="0">
        <dgm:presLayoutVars>
          <dgm:hierBranch val="init"/>
        </dgm:presLayoutVars>
      </dgm:prSet>
      <dgm:spPr/>
    </dgm:pt>
    <dgm:pt modelId="{E355F045-E5EB-4BF8-AE7F-E80323AAA43A}" type="pres">
      <dgm:prSet presAssocID="{C66F079C-471E-4571-870A-CE2E367CCAA5}" presName="rootComposite1" presStyleCnt="0"/>
      <dgm:spPr/>
    </dgm:pt>
    <dgm:pt modelId="{FFB31404-B938-4BB8-A8FC-0BA39A527305}" type="pres">
      <dgm:prSet presAssocID="{C66F079C-471E-4571-870A-CE2E367CCAA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28C7123-1AB0-497B-9810-A9B37103429D}" type="pres">
      <dgm:prSet presAssocID="{C66F079C-471E-4571-870A-CE2E367CCAA5}" presName="rootConnector1" presStyleLbl="node1" presStyleIdx="0" presStyleCnt="0"/>
      <dgm:spPr/>
      <dgm:t>
        <a:bodyPr/>
        <a:lstStyle/>
        <a:p>
          <a:endParaRPr lang="en-GB"/>
        </a:p>
      </dgm:t>
    </dgm:pt>
    <dgm:pt modelId="{18064814-E65C-41C9-B1DD-5CE942694307}" type="pres">
      <dgm:prSet presAssocID="{C66F079C-471E-4571-870A-CE2E367CCAA5}" presName="hierChild2" presStyleCnt="0"/>
      <dgm:spPr/>
    </dgm:pt>
    <dgm:pt modelId="{2CA5C0A6-367C-4181-AAE2-730C65434119}" type="pres">
      <dgm:prSet presAssocID="{C91EE84F-130D-49CC-8E34-7A878AB5F3A3}" presName="Name37" presStyleLbl="parChTrans1D2" presStyleIdx="0" presStyleCnt="8"/>
      <dgm:spPr/>
      <dgm:t>
        <a:bodyPr/>
        <a:lstStyle/>
        <a:p>
          <a:endParaRPr lang="en-GB"/>
        </a:p>
      </dgm:t>
    </dgm:pt>
    <dgm:pt modelId="{210C8948-8358-4C9D-B37D-FAECBC17EE9F}" type="pres">
      <dgm:prSet presAssocID="{27C7AD3C-ACC7-4031-A049-23DBB9E9891B}" presName="hierRoot2" presStyleCnt="0">
        <dgm:presLayoutVars>
          <dgm:hierBranch val="init"/>
        </dgm:presLayoutVars>
      </dgm:prSet>
      <dgm:spPr/>
    </dgm:pt>
    <dgm:pt modelId="{FEA73ADC-EC03-4167-B195-EFF9496CEBD7}" type="pres">
      <dgm:prSet presAssocID="{27C7AD3C-ACC7-4031-A049-23DBB9E9891B}" presName="rootComposite" presStyleCnt="0"/>
      <dgm:spPr/>
    </dgm:pt>
    <dgm:pt modelId="{D3EE800F-D38E-4542-8BC5-6ABDDB6570FC}" type="pres">
      <dgm:prSet presAssocID="{27C7AD3C-ACC7-4031-A049-23DBB9E9891B}" presName="rootText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8B1F307-DB8B-4BF8-A539-FBB1B0514712}" type="pres">
      <dgm:prSet presAssocID="{27C7AD3C-ACC7-4031-A049-23DBB9E9891B}" presName="rootConnector" presStyleLbl="node2" presStyleIdx="0" presStyleCnt="7"/>
      <dgm:spPr/>
      <dgm:t>
        <a:bodyPr/>
        <a:lstStyle/>
        <a:p>
          <a:endParaRPr lang="en-GB"/>
        </a:p>
      </dgm:t>
    </dgm:pt>
    <dgm:pt modelId="{47BC4AD3-9BA1-4530-887F-E7E9034A1647}" type="pres">
      <dgm:prSet presAssocID="{27C7AD3C-ACC7-4031-A049-23DBB9E9891B}" presName="hierChild4" presStyleCnt="0"/>
      <dgm:spPr/>
    </dgm:pt>
    <dgm:pt modelId="{4E034E88-CA5F-4186-8E8C-7D8E32E0ABF5}" type="pres">
      <dgm:prSet presAssocID="{2ABA96BC-11A4-4930-B5A0-C28355335FF8}" presName="Name37" presStyleLbl="parChTrans1D3" presStyleIdx="0" presStyleCnt="9"/>
      <dgm:spPr/>
      <dgm:t>
        <a:bodyPr/>
        <a:lstStyle/>
        <a:p>
          <a:endParaRPr lang="en-GB"/>
        </a:p>
      </dgm:t>
    </dgm:pt>
    <dgm:pt modelId="{AE365E60-B780-43A3-AD38-5817F78CC5B7}" type="pres">
      <dgm:prSet presAssocID="{5388E77A-778C-415D-A1D5-E90BC72A5838}" presName="hierRoot2" presStyleCnt="0">
        <dgm:presLayoutVars>
          <dgm:hierBranch val="init"/>
        </dgm:presLayoutVars>
      </dgm:prSet>
      <dgm:spPr/>
    </dgm:pt>
    <dgm:pt modelId="{23402FD7-75DF-43E9-9997-73BA44F334C8}" type="pres">
      <dgm:prSet presAssocID="{5388E77A-778C-415D-A1D5-E90BC72A5838}" presName="rootComposite" presStyleCnt="0"/>
      <dgm:spPr/>
    </dgm:pt>
    <dgm:pt modelId="{E51029D8-387F-4ED0-AF97-3A29E8998BEB}" type="pres">
      <dgm:prSet presAssocID="{5388E77A-778C-415D-A1D5-E90BC72A5838}" presName="rootText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3325EBF-E2DB-4E25-A8E5-9B12AFDCE82A}" type="pres">
      <dgm:prSet presAssocID="{5388E77A-778C-415D-A1D5-E90BC72A5838}" presName="rootConnector" presStyleLbl="node3" presStyleIdx="0" presStyleCnt="9"/>
      <dgm:spPr/>
      <dgm:t>
        <a:bodyPr/>
        <a:lstStyle/>
        <a:p>
          <a:endParaRPr lang="en-GB"/>
        </a:p>
      </dgm:t>
    </dgm:pt>
    <dgm:pt modelId="{44A288CD-ACDE-40F9-B76C-4A9BC88F7DC1}" type="pres">
      <dgm:prSet presAssocID="{5388E77A-778C-415D-A1D5-E90BC72A5838}" presName="hierChild4" presStyleCnt="0"/>
      <dgm:spPr/>
    </dgm:pt>
    <dgm:pt modelId="{CC58C96C-44BC-44C1-8D46-F928279EC152}" type="pres">
      <dgm:prSet presAssocID="{31F56D00-114C-40A7-91C6-185BA88C4057}" presName="Name37" presStyleLbl="parChTrans1D4" presStyleIdx="0" presStyleCnt="9"/>
      <dgm:spPr/>
      <dgm:t>
        <a:bodyPr/>
        <a:lstStyle/>
        <a:p>
          <a:endParaRPr lang="en-GB"/>
        </a:p>
      </dgm:t>
    </dgm:pt>
    <dgm:pt modelId="{D6C7537B-8283-4DD2-94C0-93AD32EF48EB}" type="pres">
      <dgm:prSet presAssocID="{A7272DDA-B567-4FAD-829C-4676E9EFB7EB}" presName="hierRoot2" presStyleCnt="0">
        <dgm:presLayoutVars>
          <dgm:hierBranch val="init"/>
        </dgm:presLayoutVars>
      </dgm:prSet>
      <dgm:spPr/>
    </dgm:pt>
    <dgm:pt modelId="{7E8BB853-7022-4615-90D8-087C2BC4B350}" type="pres">
      <dgm:prSet presAssocID="{A7272DDA-B567-4FAD-829C-4676E9EFB7EB}" presName="rootComposite" presStyleCnt="0"/>
      <dgm:spPr/>
    </dgm:pt>
    <dgm:pt modelId="{769CA014-C8A8-447F-8809-B92F09CF3689}" type="pres">
      <dgm:prSet presAssocID="{A7272DDA-B567-4FAD-829C-4676E9EFB7EB}" presName="rootText" presStyleLbl="node4" presStyleIdx="0" presStyleCnt="9" custLinFactNeighborX="-183" custLinFactNeighborY="-71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C713C93-1E89-4D87-AB47-BAA9AE9A5A7F}" type="pres">
      <dgm:prSet presAssocID="{A7272DDA-B567-4FAD-829C-4676E9EFB7EB}" presName="rootConnector" presStyleLbl="node4" presStyleIdx="0" presStyleCnt="9"/>
      <dgm:spPr/>
      <dgm:t>
        <a:bodyPr/>
        <a:lstStyle/>
        <a:p>
          <a:endParaRPr lang="en-GB"/>
        </a:p>
      </dgm:t>
    </dgm:pt>
    <dgm:pt modelId="{CFC98311-00C5-4B57-8272-4E678837F9D5}" type="pres">
      <dgm:prSet presAssocID="{A7272DDA-B567-4FAD-829C-4676E9EFB7EB}" presName="hierChild4" presStyleCnt="0"/>
      <dgm:spPr/>
    </dgm:pt>
    <dgm:pt modelId="{E11A094D-9B68-4121-B6C9-1A54C9E93C54}" type="pres">
      <dgm:prSet presAssocID="{493F5527-DE1F-4DB4-99C2-DB6002422171}" presName="Name37" presStyleLbl="parChTrans1D4" presStyleIdx="1" presStyleCnt="9"/>
      <dgm:spPr/>
      <dgm:t>
        <a:bodyPr/>
        <a:lstStyle/>
        <a:p>
          <a:endParaRPr lang="en-GB"/>
        </a:p>
      </dgm:t>
    </dgm:pt>
    <dgm:pt modelId="{4F0747D0-DD0F-4315-BE61-79E11EFCE3A3}" type="pres">
      <dgm:prSet presAssocID="{5254E155-C40F-4751-BB85-B5B4177CDCC3}" presName="hierRoot2" presStyleCnt="0">
        <dgm:presLayoutVars>
          <dgm:hierBranch val="init"/>
        </dgm:presLayoutVars>
      </dgm:prSet>
      <dgm:spPr/>
    </dgm:pt>
    <dgm:pt modelId="{041C2C8F-3390-4FB0-A114-156184DDCC4B}" type="pres">
      <dgm:prSet presAssocID="{5254E155-C40F-4751-BB85-B5B4177CDCC3}" presName="rootComposite" presStyleCnt="0"/>
      <dgm:spPr/>
    </dgm:pt>
    <dgm:pt modelId="{8A76AE53-AE48-42A7-AC52-E6086FDC3F45}" type="pres">
      <dgm:prSet presAssocID="{5254E155-C40F-4751-BB85-B5B4177CDCC3}" presName="rootText" presStyleLbl="node4" presStyleIdx="1" presStyleCnt="9" custLinFactNeighborX="773" custLinFactNeighborY="-172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F9DCE30-014A-44D3-85C8-404D45FD78C3}" type="pres">
      <dgm:prSet presAssocID="{5254E155-C40F-4751-BB85-B5B4177CDCC3}" presName="rootConnector" presStyleLbl="node4" presStyleIdx="1" presStyleCnt="9"/>
      <dgm:spPr/>
      <dgm:t>
        <a:bodyPr/>
        <a:lstStyle/>
        <a:p>
          <a:endParaRPr lang="en-GB"/>
        </a:p>
      </dgm:t>
    </dgm:pt>
    <dgm:pt modelId="{76DAF016-A326-472E-A44A-C2753D1BBDA0}" type="pres">
      <dgm:prSet presAssocID="{5254E155-C40F-4751-BB85-B5B4177CDCC3}" presName="hierChild4" presStyleCnt="0"/>
      <dgm:spPr/>
    </dgm:pt>
    <dgm:pt modelId="{34E4C67F-BD96-4356-8358-64BC69DE78AF}" type="pres">
      <dgm:prSet presAssocID="{5254E155-C40F-4751-BB85-B5B4177CDCC3}" presName="hierChild5" presStyleCnt="0"/>
      <dgm:spPr/>
    </dgm:pt>
    <dgm:pt modelId="{18217964-08F7-4F50-8152-29E905F8A7A3}" type="pres">
      <dgm:prSet presAssocID="{A7272DDA-B567-4FAD-829C-4676E9EFB7EB}" presName="hierChild5" presStyleCnt="0"/>
      <dgm:spPr/>
    </dgm:pt>
    <dgm:pt modelId="{A5072F2B-9ECE-4723-80B7-7AEF8F6456B5}" type="pres">
      <dgm:prSet presAssocID="{5388E77A-778C-415D-A1D5-E90BC72A5838}" presName="hierChild5" presStyleCnt="0"/>
      <dgm:spPr/>
    </dgm:pt>
    <dgm:pt modelId="{2AAEB6AE-A54B-4BE2-80E0-C28C75B1C9DE}" type="pres">
      <dgm:prSet presAssocID="{27C7AD3C-ACC7-4031-A049-23DBB9E9891B}" presName="hierChild5" presStyleCnt="0"/>
      <dgm:spPr/>
    </dgm:pt>
    <dgm:pt modelId="{AB7F7B4D-FD04-4554-A281-706905F6B29C}" type="pres">
      <dgm:prSet presAssocID="{FE340D2E-1E01-44E5-9C6A-C45F91B594F6}" presName="Name37" presStyleLbl="parChTrans1D2" presStyleIdx="1" presStyleCnt="8"/>
      <dgm:spPr/>
      <dgm:t>
        <a:bodyPr/>
        <a:lstStyle/>
        <a:p>
          <a:endParaRPr lang="en-GB"/>
        </a:p>
      </dgm:t>
    </dgm:pt>
    <dgm:pt modelId="{6E61B339-D25F-42F3-9B7F-EF041B0412DA}" type="pres">
      <dgm:prSet presAssocID="{857F638B-D9F3-44B7-89BB-D532DE922117}" presName="hierRoot2" presStyleCnt="0">
        <dgm:presLayoutVars>
          <dgm:hierBranch val="init"/>
        </dgm:presLayoutVars>
      </dgm:prSet>
      <dgm:spPr/>
    </dgm:pt>
    <dgm:pt modelId="{A176BEE7-68BD-414B-81A9-1F744E036310}" type="pres">
      <dgm:prSet presAssocID="{857F638B-D9F3-44B7-89BB-D532DE922117}" presName="rootComposite" presStyleCnt="0"/>
      <dgm:spPr/>
    </dgm:pt>
    <dgm:pt modelId="{010548B3-6AC6-4355-85BD-ADA66EDDB98A}" type="pres">
      <dgm:prSet presAssocID="{857F638B-D9F3-44B7-89BB-D532DE922117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6BEBE2C-4644-4405-851A-7BD522BBC46F}" type="pres">
      <dgm:prSet presAssocID="{857F638B-D9F3-44B7-89BB-D532DE922117}" presName="rootConnector" presStyleLbl="node2" presStyleIdx="1" presStyleCnt="7"/>
      <dgm:spPr/>
      <dgm:t>
        <a:bodyPr/>
        <a:lstStyle/>
        <a:p>
          <a:endParaRPr lang="en-GB"/>
        </a:p>
      </dgm:t>
    </dgm:pt>
    <dgm:pt modelId="{9288E28F-62F1-4FA8-BF1A-E60E1EA7E9D8}" type="pres">
      <dgm:prSet presAssocID="{857F638B-D9F3-44B7-89BB-D532DE922117}" presName="hierChild4" presStyleCnt="0"/>
      <dgm:spPr/>
    </dgm:pt>
    <dgm:pt modelId="{8823B146-C898-4F8B-B323-A7692327786B}" type="pres">
      <dgm:prSet presAssocID="{7367FCC2-1CB8-43BE-BCD2-B57779357ED7}" presName="Name37" presStyleLbl="parChTrans1D3" presStyleIdx="1" presStyleCnt="9"/>
      <dgm:spPr/>
      <dgm:t>
        <a:bodyPr/>
        <a:lstStyle/>
        <a:p>
          <a:endParaRPr lang="en-GB"/>
        </a:p>
      </dgm:t>
    </dgm:pt>
    <dgm:pt modelId="{27EBE919-D6EF-401A-8947-0DBCE5843E4C}" type="pres">
      <dgm:prSet presAssocID="{8779FFF3-DA2E-4DD9-B38F-0F5A1DA8DF7E}" presName="hierRoot2" presStyleCnt="0">
        <dgm:presLayoutVars>
          <dgm:hierBranch val="init"/>
        </dgm:presLayoutVars>
      </dgm:prSet>
      <dgm:spPr/>
    </dgm:pt>
    <dgm:pt modelId="{0131B3F6-DC12-43A0-8EBF-085EFCA11995}" type="pres">
      <dgm:prSet presAssocID="{8779FFF3-DA2E-4DD9-B38F-0F5A1DA8DF7E}" presName="rootComposite" presStyleCnt="0"/>
      <dgm:spPr/>
    </dgm:pt>
    <dgm:pt modelId="{8F97E92D-67C1-4304-994D-ACC2DA969AB3}" type="pres">
      <dgm:prSet presAssocID="{8779FFF3-DA2E-4DD9-B38F-0F5A1DA8DF7E}" presName="rootText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E5B5AE0-CD7E-4DC7-9599-56F7B11955EE}" type="pres">
      <dgm:prSet presAssocID="{8779FFF3-DA2E-4DD9-B38F-0F5A1DA8DF7E}" presName="rootConnector" presStyleLbl="node3" presStyleIdx="1" presStyleCnt="9"/>
      <dgm:spPr/>
      <dgm:t>
        <a:bodyPr/>
        <a:lstStyle/>
        <a:p>
          <a:endParaRPr lang="en-GB"/>
        </a:p>
      </dgm:t>
    </dgm:pt>
    <dgm:pt modelId="{05884B91-94E6-42A5-9DD3-98107BCDD185}" type="pres">
      <dgm:prSet presAssocID="{8779FFF3-DA2E-4DD9-B38F-0F5A1DA8DF7E}" presName="hierChild4" presStyleCnt="0"/>
      <dgm:spPr/>
    </dgm:pt>
    <dgm:pt modelId="{1007A773-AB0E-456F-A424-783463EE7A72}" type="pres">
      <dgm:prSet presAssocID="{E43E841B-E559-49D6-BACE-D8EADA79EA1A}" presName="Name37" presStyleLbl="parChTrans1D4" presStyleIdx="2" presStyleCnt="9"/>
      <dgm:spPr/>
      <dgm:t>
        <a:bodyPr/>
        <a:lstStyle/>
        <a:p>
          <a:endParaRPr lang="en-GB"/>
        </a:p>
      </dgm:t>
    </dgm:pt>
    <dgm:pt modelId="{2AF3641B-BF0E-46CB-B704-0E266BF96658}" type="pres">
      <dgm:prSet presAssocID="{336DB86C-4333-41B0-8D22-A7F99885EA25}" presName="hierRoot2" presStyleCnt="0">
        <dgm:presLayoutVars>
          <dgm:hierBranch val="init"/>
        </dgm:presLayoutVars>
      </dgm:prSet>
      <dgm:spPr/>
    </dgm:pt>
    <dgm:pt modelId="{1F5D9151-D323-4A48-8449-A2284E8D21BE}" type="pres">
      <dgm:prSet presAssocID="{336DB86C-4333-41B0-8D22-A7F99885EA25}" presName="rootComposite" presStyleCnt="0"/>
      <dgm:spPr/>
    </dgm:pt>
    <dgm:pt modelId="{5A854779-2353-4AC7-835C-D65690679FDF}" type="pres">
      <dgm:prSet presAssocID="{336DB86C-4333-41B0-8D22-A7F99885EA25}" presName="rootText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4FA03F5-E550-41F2-AF6D-DAEE7AD223CB}" type="pres">
      <dgm:prSet presAssocID="{336DB86C-4333-41B0-8D22-A7F99885EA25}" presName="rootConnector" presStyleLbl="node4" presStyleIdx="2" presStyleCnt="9"/>
      <dgm:spPr/>
      <dgm:t>
        <a:bodyPr/>
        <a:lstStyle/>
        <a:p>
          <a:endParaRPr lang="en-GB"/>
        </a:p>
      </dgm:t>
    </dgm:pt>
    <dgm:pt modelId="{361D0525-6C24-4AC5-91F6-ED442E3661AD}" type="pres">
      <dgm:prSet presAssocID="{336DB86C-4333-41B0-8D22-A7F99885EA25}" presName="hierChild4" presStyleCnt="0"/>
      <dgm:spPr/>
    </dgm:pt>
    <dgm:pt modelId="{3669976A-B793-476E-A62F-81AB0BA5F23F}" type="pres">
      <dgm:prSet presAssocID="{F4F9D724-CA39-473D-8762-3670A0570AB8}" presName="Name37" presStyleLbl="parChTrans1D4" presStyleIdx="3" presStyleCnt="9"/>
      <dgm:spPr/>
      <dgm:t>
        <a:bodyPr/>
        <a:lstStyle/>
        <a:p>
          <a:endParaRPr lang="en-GB"/>
        </a:p>
      </dgm:t>
    </dgm:pt>
    <dgm:pt modelId="{B46FB9EF-E835-4F53-9A6E-FEB4B132CE82}" type="pres">
      <dgm:prSet presAssocID="{35C4A494-C98F-432D-A2D2-D52EF612989D}" presName="hierRoot2" presStyleCnt="0">
        <dgm:presLayoutVars>
          <dgm:hierBranch val="init"/>
        </dgm:presLayoutVars>
      </dgm:prSet>
      <dgm:spPr/>
    </dgm:pt>
    <dgm:pt modelId="{0DFCB79E-8E0F-45E4-B81D-0A623EB67419}" type="pres">
      <dgm:prSet presAssocID="{35C4A494-C98F-432D-A2D2-D52EF612989D}" presName="rootComposite" presStyleCnt="0"/>
      <dgm:spPr/>
    </dgm:pt>
    <dgm:pt modelId="{A7060745-596B-4A14-8083-0EF60C94A44A}" type="pres">
      <dgm:prSet presAssocID="{35C4A494-C98F-432D-A2D2-D52EF612989D}" presName="rootText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7B46955-95ED-4497-B603-64D9167F0A7C}" type="pres">
      <dgm:prSet presAssocID="{35C4A494-C98F-432D-A2D2-D52EF612989D}" presName="rootConnector" presStyleLbl="node4" presStyleIdx="3" presStyleCnt="9"/>
      <dgm:spPr/>
      <dgm:t>
        <a:bodyPr/>
        <a:lstStyle/>
        <a:p>
          <a:endParaRPr lang="en-GB"/>
        </a:p>
      </dgm:t>
    </dgm:pt>
    <dgm:pt modelId="{C03DBA10-67E0-4AF4-9146-18896047B7F6}" type="pres">
      <dgm:prSet presAssocID="{35C4A494-C98F-432D-A2D2-D52EF612989D}" presName="hierChild4" presStyleCnt="0"/>
      <dgm:spPr/>
    </dgm:pt>
    <dgm:pt modelId="{36BBBC88-11BE-4149-96C4-56A81490B46B}" type="pres">
      <dgm:prSet presAssocID="{BF328246-AA0D-46CF-8BCC-3FB9E68A21F1}" presName="Name37" presStyleLbl="parChTrans1D4" presStyleIdx="4" presStyleCnt="9"/>
      <dgm:spPr/>
      <dgm:t>
        <a:bodyPr/>
        <a:lstStyle/>
        <a:p>
          <a:endParaRPr lang="en-GB"/>
        </a:p>
      </dgm:t>
    </dgm:pt>
    <dgm:pt modelId="{E86BB304-57A3-48AC-B7B6-7628FA5676E2}" type="pres">
      <dgm:prSet presAssocID="{D4D7D677-9B13-4B85-BAB8-AD1B2D0A5D86}" presName="hierRoot2" presStyleCnt="0">
        <dgm:presLayoutVars>
          <dgm:hierBranch val="init"/>
        </dgm:presLayoutVars>
      </dgm:prSet>
      <dgm:spPr/>
    </dgm:pt>
    <dgm:pt modelId="{706FCB32-BA83-49F7-8364-AE6A976E9DC7}" type="pres">
      <dgm:prSet presAssocID="{D4D7D677-9B13-4B85-BAB8-AD1B2D0A5D86}" presName="rootComposite" presStyleCnt="0"/>
      <dgm:spPr/>
    </dgm:pt>
    <dgm:pt modelId="{48EE8DDB-13FD-478D-8E79-71CEAD22665F}" type="pres">
      <dgm:prSet presAssocID="{D4D7D677-9B13-4B85-BAB8-AD1B2D0A5D86}" presName="rootText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2D55F31-E29D-4E2B-B6E9-890EC6548F2F}" type="pres">
      <dgm:prSet presAssocID="{D4D7D677-9B13-4B85-BAB8-AD1B2D0A5D86}" presName="rootConnector" presStyleLbl="node4" presStyleIdx="4" presStyleCnt="9"/>
      <dgm:spPr/>
      <dgm:t>
        <a:bodyPr/>
        <a:lstStyle/>
        <a:p>
          <a:endParaRPr lang="en-GB"/>
        </a:p>
      </dgm:t>
    </dgm:pt>
    <dgm:pt modelId="{ED832471-9950-48DA-8B23-3F52541A290A}" type="pres">
      <dgm:prSet presAssocID="{D4D7D677-9B13-4B85-BAB8-AD1B2D0A5D86}" presName="hierChild4" presStyleCnt="0"/>
      <dgm:spPr/>
    </dgm:pt>
    <dgm:pt modelId="{F105C872-D352-4BDE-AE43-B8A52446CE4B}" type="pres">
      <dgm:prSet presAssocID="{D4D7D677-9B13-4B85-BAB8-AD1B2D0A5D86}" presName="hierChild5" presStyleCnt="0"/>
      <dgm:spPr/>
    </dgm:pt>
    <dgm:pt modelId="{F143B832-8758-458A-8763-4A98993CC682}" type="pres">
      <dgm:prSet presAssocID="{35C4A494-C98F-432D-A2D2-D52EF612989D}" presName="hierChild5" presStyleCnt="0"/>
      <dgm:spPr/>
    </dgm:pt>
    <dgm:pt modelId="{1D3DADE1-A17A-47B1-A782-88EAE7207BC1}" type="pres">
      <dgm:prSet presAssocID="{336DB86C-4333-41B0-8D22-A7F99885EA25}" presName="hierChild5" presStyleCnt="0"/>
      <dgm:spPr/>
    </dgm:pt>
    <dgm:pt modelId="{484086D6-09AB-4E83-B9F1-8125A73E16B5}" type="pres">
      <dgm:prSet presAssocID="{8779FFF3-DA2E-4DD9-B38F-0F5A1DA8DF7E}" presName="hierChild5" presStyleCnt="0"/>
      <dgm:spPr/>
    </dgm:pt>
    <dgm:pt modelId="{C51C277B-9B2B-4CA7-964E-9BBA02D1C783}" type="pres">
      <dgm:prSet presAssocID="{857F638B-D9F3-44B7-89BB-D532DE922117}" presName="hierChild5" presStyleCnt="0"/>
      <dgm:spPr/>
    </dgm:pt>
    <dgm:pt modelId="{D493D7CD-3CAB-4254-82E2-5DCA9985F173}" type="pres">
      <dgm:prSet presAssocID="{D1E0891A-6FE2-49BF-ACBC-F02916A58A2D}" presName="Name37" presStyleLbl="parChTrans1D2" presStyleIdx="2" presStyleCnt="8"/>
      <dgm:spPr/>
      <dgm:t>
        <a:bodyPr/>
        <a:lstStyle/>
        <a:p>
          <a:endParaRPr lang="en-GB"/>
        </a:p>
      </dgm:t>
    </dgm:pt>
    <dgm:pt modelId="{EC08CAEC-792C-4A53-A2FC-E23FC8B22720}" type="pres">
      <dgm:prSet presAssocID="{36919D89-6119-47D4-940A-324D1BD64068}" presName="hierRoot2" presStyleCnt="0">
        <dgm:presLayoutVars>
          <dgm:hierBranch val="init"/>
        </dgm:presLayoutVars>
      </dgm:prSet>
      <dgm:spPr/>
    </dgm:pt>
    <dgm:pt modelId="{79E08C92-E493-40AD-8613-E7735DF80559}" type="pres">
      <dgm:prSet presAssocID="{36919D89-6119-47D4-940A-324D1BD64068}" presName="rootComposite" presStyleCnt="0"/>
      <dgm:spPr/>
    </dgm:pt>
    <dgm:pt modelId="{1B3F5018-240D-4D47-B538-8E510932A8CE}" type="pres">
      <dgm:prSet presAssocID="{36919D89-6119-47D4-940A-324D1BD64068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121AF21-175A-4D10-A63A-B68FAA727496}" type="pres">
      <dgm:prSet presAssocID="{36919D89-6119-47D4-940A-324D1BD64068}" presName="rootConnector" presStyleLbl="node2" presStyleIdx="2" presStyleCnt="7"/>
      <dgm:spPr/>
      <dgm:t>
        <a:bodyPr/>
        <a:lstStyle/>
        <a:p>
          <a:endParaRPr lang="en-GB"/>
        </a:p>
      </dgm:t>
    </dgm:pt>
    <dgm:pt modelId="{F8DEDC53-290D-43B9-9C0A-CD765D1486EE}" type="pres">
      <dgm:prSet presAssocID="{36919D89-6119-47D4-940A-324D1BD64068}" presName="hierChild4" presStyleCnt="0"/>
      <dgm:spPr/>
    </dgm:pt>
    <dgm:pt modelId="{E2077D62-E176-411E-86F1-5A29F4D52B95}" type="pres">
      <dgm:prSet presAssocID="{EFD054CC-ED33-4204-8438-1BD98DA47AD2}" presName="Name37" presStyleLbl="parChTrans1D3" presStyleIdx="2" presStyleCnt="9"/>
      <dgm:spPr/>
      <dgm:t>
        <a:bodyPr/>
        <a:lstStyle/>
        <a:p>
          <a:endParaRPr lang="en-GB"/>
        </a:p>
      </dgm:t>
    </dgm:pt>
    <dgm:pt modelId="{981BBE3E-62B1-443C-9095-B5F688F693E7}" type="pres">
      <dgm:prSet presAssocID="{8BFA51FB-7E0F-47CF-BB3E-17A64C7CB5D4}" presName="hierRoot2" presStyleCnt="0">
        <dgm:presLayoutVars>
          <dgm:hierBranch val="init"/>
        </dgm:presLayoutVars>
      </dgm:prSet>
      <dgm:spPr/>
    </dgm:pt>
    <dgm:pt modelId="{1D6F20EE-EB79-4EB4-A226-BFFFEDD3F872}" type="pres">
      <dgm:prSet presAssocID="{8BFA51FB-7E0F-47CF-BB3E-17A64C7CB5D4}" presName="rootComposite" presStyleCnt="0"/>
      <dgm:spPr/>
    </dgm:pt>
    <dgm:pt modelId="{00C650D3-513D-48B2-BB47-BA29F496F1F9}" type="pres">
      <dgm:prSet presAssocID="{8BFA51FB-7E0F-47CF-BB3E-17A64C7CB5D4}" presName="rootText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4557156-5B1E-48C4-962B-97702BD3D67E}" type="pres">
      <dgm:prSet presAssocID="{8BFA51FB-7E0F-47CF-BB3E-17A64C7CB5D4}" presName="rootConnector" presStyleLbl="node3" presStyleIdx="2" presStyleCnt="9"/>
      <dgm:spPr/>
      <dgm:t>
        <a:bodyPr/>
        <a:lstStyle/>
        <a:p>
          <a:endParaRPr lang="en-GB"/>
        </a:p>
      </dgm:t>
    </dgm:pt>
    <dgm:pt modelId="{F63A3877-C2FE-451F-8831-9ADB183D1F17}" type="pres">
      <dgm:prSet presAssocID="{8BFA51FB-7E0F-47CF-BB3E-17A64C7CB5D4}" presName="hierChild4" presStyleCnt="0"/>
      <dgm:spPr/>
    </dgm:pt>
    <dgm:pt modelId="{70805571-4305-4B3E-A86B-BFE5A9EB3027}" type="pres">
      <dgm:prSet presAssocID="{6D2589E9-FDEF-4052-B4D2-D9CB4D11EFB0}" presName="Name37" presStyleLbl="parChTrans1D4" presStyleIdx="5" presStyleCnt="9"/>
      <dgm:spPr/>
      <dgm:t>
        <a:bodyPr/>
        <a:lstStyle/>
        <a:p>
          <a:endParaRPr lang="en-GB"/>
        </a:p>
      </dgm:t>
    </dgm:pt>
    <dgm:pt modelId="{3F3B50E8-7685-40FF-906F-DE8D2DF875CA}" type="pres">
      <dgm:prSet presAssocID="{1BD89EB9-438E-490C-AC9B-6BA66CFD03B4}" presName="hierRoot2" presStyleCnt="0">
        <dgm:presLayoutVars>
          <dgm:hierBranch val="init"/>
        </dgm:presLayoutVars>
      </dgm:prSet>
      <dgm:spPr/>
    </dgm:pt>
    <dgm:pt modelId="{EC0C8799-9C9D-4420-8369-79065C84F304}" type="pres">
      <dgm:prSet presAssocID="{1BD89EB9-438E-490C-AC9B-6BA66CFD03B4}" presName="rootComposite" presStyleCnt="0"/>
      <dgm:spPr/>
    </dgm:pt>
    <dgm:pt modelId="{C79D6B91-F0C5-4762-B1DB-814E9B0B313D}" type="pres">
      <dgm:prSet presAssocID="{1BD89EB9-438E-490C-AC9B-6BA66CFD03B4}" presName="rootText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D626FC1-C84D-4FA7-986F-B9005AD420E9}" type="pres">
      <dgm:prSet presAssocID="{1BD89EB9-438E-490C-AC9B-6BA66CFD03B4}" presName="rootConnector" presStyleLbl="node4" presStyleIdx="5" presStyleCnt="9"/>
      <dgm:spPr/>
      <dgm:t>
        <a:bodyPr/>
        <a:lstStyle/>
        <a:p>
          <a:endParaRPr lang="en-GB"/>
        </a:p>
      </dgm:t>
    </dgm:pt>
    <dgm:pt modelId="{F5C8B1EA-CA04-4F7A-A023-DFA1E4617A09}" type="pres">
      <dgm:prSet presAssocID="{1BD89EB9-438E-490C-AC9B-6BA66CFD03B4}" presName="hierChild4" presStyleCnt="0"/>
      <dgm:spPr/>
    </dgm:pt>
    <dgm:pt modelId="{9D960677-DFBA-4F1A-AA0A-BF4BCD5AC47A}" type="pres">
      <dgm:prSet presAssocID="{1BD89EB9-438E-490C-AC9B-6BA66CFD03B4}" presName="hierChild5" presStyleCnt="0"/>
      <dgm:spPr/>
    </dgm:pt>
    <dgm:pt modelId="{00300187-AD48-4288-A332-446F3123D8D9}" type="pres">
      <dgm:prSet presAssocID="{8BFA51FB-7E0F-47CF-BB3E-17A64C7CB5D4}" presName="hierChild5" presStyleCnt="0"/>
      <dgm:spPr/>
    </dgm:pt>
    <dgm:pt modelId="{91E26BCD-E197-4C8B-AA55-BAE1DCA005A7}" type="pres">
      <dgm:prSet presAssocID="{36919D89-6119-47D4-940A-324D1BD64068}" presName="hierChild5" presStyleCnt="0"/>
      <dgm:spPr/>
    </dgm:pt>
    <dgm:pt modelId="{B2D6DAAD-3D39-4C6D-8CCE-E74950C2FF7D}" type="pres">
      <dgm:prSet presAssocID="{E18D71DA-1C68-47AA-85FF-036F787E567F}" presName="Name37" presStyleLbl="parChTrans1D2" presStyleIdx="3" presStyleCnt="8"/>
      <dgm:spPr/>
      <dgm:t>
        <a:bodyPr/>
        <a:lstStyle/>
        <a:p>
          <a:endParaRPr lang="en-GB"/>
        </a:p>
      </dgm:t>
    </dgm:pt>
    <dgm:pt modelId="{068BC215-B08D-4BF3-92AC-265A4726B899}" type="pres">
      <dgm:prSet presAssocID="{35C87FFC-ABC9-4EFD-9E23-1F3BC5C106DF}" presName="hierRoot2" presStyleCnt="0">
        <dgm:presLayoutVars>
          <dgm:hierBranch val="init"/>
        </dgm:presLayoutVars>
      </dgm:prSet>
      <dgm:spPr/>
    </dgm:pt>
    <dgm:pt modelId="{C8BDD0A2-4CC7-4138-BB62-939A8E639D69}" type="pres">
      <dgm:prSet presAssocID="{35C87FFC-ABC9-4EFD-9E23-1F3BC5C106DF}" presName="rootComposite" presStyleCnt="0"/>
      <dgm:spPr/>
    </dgm:pt>
    <dgm:pt modelId="{18A38DEA-21AF-4565-9110-8B6589DC3EE1}" type="pres">
      <dgm:prSet presAssocID="{35C87FFC-ABC9-4EFD-9E23-1F3BC5C106DF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F0B45C7-32F8-446D-9E20-D2CDC97264E7}" type="pres">
      <dgm:prSet presAssocID="{35C87FFC-ABC9-4EFD-9E23-1F3BC5C106DF}" presName="rootConnector" presStyleLbl="node2" presStyleIdx="3" presStyleCnt="7"/>
      <dgm:spPr/>
      <dgm:t>
        <a:bodyPr/>
        <a:lstStyle/>
        <a:p>
          <a:endParaRPr lang="en-GB"/>
        </a:p>
      </dgm:t>
    </dgm:pt>
    <dgm:pt modelId="{339AC4D9-4A7C-4C49-A5B0-A297A5E3A930}" type="pres">
      <dgm:prSet presAssocID="{35C87FFC-ABC9-4EFD-9E23-1F3BC5C106DF}" presName="hierChild4" presStyleCnt="0"/>
      <dgm:spPr/>
    </dgm:pt>
    <dgm:pt modelId="{6B992B5D-DAC5-411F-BDFA-EDB34F450A6F}" type="pres">
      <dgm:prSet presAssocID="{16656AA2-4C56-49CC-A9CE-A720ADFC3F86}" presName="Name37" presStyleLbl="parChTrans1D3" presStyleIdx="3" presStyleCnt="9"/>
      <dgm:spPr/>
      <dgm:t>
        <a:bodyPr/>
        <a:lstStyle/>
        <a:p>
          <a:endParaRPr lang="en-GB"/>
        </a:p>
      </dgm:t>
    </dgm:pt>
    <dgm:pt modelId="{ADBF0937-3203-4607-81C4-1B38A6E1A98B}" type="pres">
      <dgm:prSet presAssocID="{A74E04D6-FF6D-4000-A48B-412C6E0C85DD}" presName="hierRoot2" presStyleCnt="0">
        <dgm:presLayoutVars>
          <dgm:hierBranch val="init"/>
        </dgm:presLayoutVars>
      </dgm:prSet>
      <dgm:spPr/>
    </dgm:pt>
    <dgm:pt modelId="{00033F57-16A4-4925-B789-6EF204A6D553}" type="pres">
      <dgm:prSet presAssocID="{A74E04D6-FF6D-4000-A48B-412C6E0C85DD}" presName="rootComposite" presStyleCnt="0"/>
      <dgm:spPr/>
    </dgm:pt>
    <dgm:pt modelId="{2EEE4CCA-E6D5-47DD-B994-7E8E44B3DE42}" type="pres">
      <dgm:prSet presAssocID="{A74E04D6-FF6D-4000-A48B-412C6E0C85DD}" presName="rootText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C901AB2-3AE1-4A68-BAC2-79FBA9237410}" type="pres">
      <dgm:prSet presAssocID="{A74E04D6-FF6D-4000-A48B-412C6E0C85DD}" presName="rootConnector" presStyleLbl="node3" presStyleIdx="3" presStyleCnt="9"/>
      <dgm:spPr/>
      <dgm:t>
        <a:bodyPr/>
        <a:lstStyle/>
        <a:p>
          <a:endParaRPr lang="en-GB"/>
        </a:p>
      </dgm:t>
    </dgm:pt>
    <dgm:pt modelId="{80D2522C-A8E3-42A5-B8A1-128C227A0EF1}" type="pres">
      <dgm:prSet presAssocID="{A74E04D6-FF6D-4000-A48B-412C6E0C85DD}" presName="hierChild4" presStyleCnt="0"/>
      <dgm:spPr/>
    </dgm:pt>
    <dgm:pt modelId="{8535FAD5-6B4D-4614-BDD9-A55CFE5929B4}" type="pres">
      <dgm:prSet presAssocID="{A74E04D6-FF6D-4000-A48B-412C6E0C85DD}" presName="hierChild5" presStyleCnt="0"/>
      <dgm:spPr/>
    </dgm:pt>
    <dgm:pt modelId="{00D7CB76-B32B-4E88-8D64-0CEBA1594F9A}" type="pres">
      <dgm:prSet presAssocID="{59FF616F-F645-4C81-A12D-80F21FBA4A0A}" presName="Name37" presStyleLbl="parChTrans1D3" presStyleIdx="4" presStyleCnt="9"/>
      <dgm:spPr/>
      <dgm:t>
        <a:bodyPr/>
        <a:lstStyle/>
        <a:p>
          <a:endParaRPr lang="en-GB"/>
        </a:p>
      </dgm:t>
    </dgm:pt>
    <dgm:pt modelId="{7407CDA3-8121-43BE-88C4-B827BB8BD334}" type="pres">
      <dgm:prSet presAssocID="{1E0B3DC5-EC22-40D9-8077-47A5CB277083}" presName="hierRoot2" presStyleCnt="0">
        <dgm:presLayoutVars>
          <dgm:hierBranch val="init"/>
        </dgm:presLayoutVars>
      </dgm:prSet>
      <dgm:spPr/>
    </dgm:pt>
    <dgm:pt modelId="{9B310FFA-E524-49B2-842F-2FB7DE1A1214}" type="pres">
      <dgm:prSet presAssocID="{1E0B3DC5-EC22-40D9-8077-47A5CB277083}" presName="rootComposite" presStyleCnt="0"/>
      <dgm:spPr/>
    </dgm:pt>
    <dgm:pt modelId="{C9F91985-C303-4174-8429-51D11A29AA3A}" type="pres">
      <dgm:prSet presAssocID="{1E0B3DC5-EC22-40D9-8077-47A5CB277083}" presName="rootText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02AA301-6C8A-4B79-BB50-47A2E37BD9CE}" type="pres">
      <dgm:prSet presAssocID="{1E0B3DC5-EC22-40D9-8077-47A5CB277083}" presName="rootConnector" presStyleLbl="node3" presStyleIdx="4" presStyleCnt="9"/>
      <dgm:spPr/>
      <dgm:t>
        <a:bodyPr/>
        <a:lstStyle/>
        <a:p>
          <a:endParaRPr lang="en-GB"/>
        </a:p>
      </dgm:t>
    </dgm:pt>
    <dgm:pt modelId="{47725CD1-624B-4993-822C-010721824322}" type="pres">
      <dgm:prSet presAssocID="{1E0B3DC5-EC22-40D9-8077-47A5CB277083}" presName="hierChild4" presStyleCnt="0"/>
      <dgm:spPr/>
    </dgm:pt>
    <dgm:pt modelId="{BC8A4B43-904B-42FD-8811-7381F32AFEE8}" type="pres">
      <dgm:prSet presAssocID="{1E0B3DC5-EC22-40D9-8077-47A5CB277083}" presName="hierChild5" presStyleCnt="0"/>
      <dgm:spPr/>
    </dgm:pt>
    <dgm:pt modelId="{F45E45BB-B54B-45DA-A381-EF623A3B5A82}" type="pres">
      <dgm:prSet presAssocID="{35C87FFC-ABC9-4EFD-9E23-1F3BC5C106DF}" presName="hierChild5" presStyleCnt="0"/>
      <dgm:spPr/>
    </dgm:pt>
    <dgm:pt modelId="{C6B0B61D-0429-4CC1-93CA-E08D87AE4C6A}" type="pres">
      <dgm:prSet presAssocID="{C7753A2D-A942-408D-837E-CCDFCF71B6C5}" presName="Name37" presStyleLbl="parChTrans1D2" presStyleIdx="4" presStyleCnt="8"/>
      <dgm:spPr/>
      <dgm:t>
        <a:bodyPr/>
        <a:lstStyle/>
        <a:p>
          <a:endParaRPr lang="en-GB"/>
        </a:p>
      </dgm:t>
    </dgm:pt>
    <dgm:pt modelId="{4B331111-819D-459A-B220-753D7AB20FFE}" type="pres">
      <dgm:prSet presAssocID="{AC84A95B-46D5-4B8E-99B3-FA5408D6E914}" presName="hierRoot2" presStyleCnt="0">
        <dgm:presLayoutVars>
          <dgm:hierBranch val="init"/>
        </dgm:presLayoutVars>
      </dgm:prSet>
      <dgm:spPr/>
    </dgm:pt>
    <dgm:pt modelId="{25794297-DFE2-4806-8EE3-EE622378C7FF}" type="pres">
      <dgm:prSet presAssocID="{AC84A95B-46D5-4B8E-99B3-FA5408D6E914}" presName="rootComposite" presStyleCnt="0"/>
      <dgm:spPr/>
    </dgm:pt>
    <dgm:pt modelId="{92C037C5-2435-4D72-B326-53F2A6AE5A3F}" type="pres">
      <dgm:prSet presAssocID="{AC84A95B-46D5-4B8E-99B3-FA5408D6E914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2D2B025-314C-4D2D-8291-612F137C521F}" type="pres">
      <dgm:prSet presAssocID="{AC84A95B-46D5-4B8E-99B3-FA5408D6E914}" presName="rootConnector" presStyleLbl="node2" presStyleIdx="4" presStyleCnt="7"/>
      <dgm:spPr/>
      <dgm:t>
        <a:bodyPr/>
        <a:lstStyle/>
        <a:p>
          <a:endParaRPr lang="en-GB"/>
        </a:p>
      </dgm:t>
    </dgm:pt>
    <dgm:pt modelId="{A3F64E69-1CB6-47E1-AFD0-6F4DB0E35C7E}" type="pres">
      <dgm:prSet presAssocID="{AC84A95B-46D5-4B8E-99B3-FA5408D6E914}" presName="hierChild4" presStyleCnt="0"/>
      <dgm:spPr/>
    </dgm:pt>
    <dgm:pt modelId="{43276EC2-4D72-4EB0-832B-7F42AA70C569}" type="pres">
      <dgm:prSet presAssocID="{798F22CB-2B5D-498A-BE38-384A9AE8889E}" presName="Name37" presStyleLbl="parChTrans1D3" presStyleIdx="5" presStyleCnt="9"/>
      <dgm:spPr/>
      <dgm:t>
        <a:bodyPr/>
        <a:lstStyle/>
        <a:p>
          <a:endParaRPr lang="en-GB"/>
        </a:p>
      </dgm:t>
    </dgm:pt>
    <dgm:pt modelId="{0F319FE2-B9EE-4121-A2FD-24081E6EDF35}" type="pres">
      <dgm:prSet presAssocID="{CBE6668E-4C9C-459F-A400-314F04223307}" presName="hierRoot2" presStyleCnt="0">
        <dgm:presLayoutVars>
          <dgm:hierBranch val="init"/>
        </dgm:presLayoutVars>
      </dgm:prSet>
      <dgm:spPr/>
    </dgm:pt>
    <dgm:pt modelId="{DEBA6873-E6AE-43E9-9A9D-8BA7CF9E9824}" type="pres">
      <dgm:prSet presAssocID="{CBE6668E-4C9C-459F-A400-314F04223307}" presName="rootComposite" presStyleCnt="0"/>
      <dgm:spPr/>
    </dgm:pt>
    <dgm:pt modelId="{D67D5AE4-2199-4022-93C0-EBFD6FB85723}" type="pres">
      <dgm:prSet presAssocID="{CBE6668E-4C9C-459F-A400-314F04223307}" presName="rootText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12874FD-DFC6-4A99-A023-944D85A88837}" type="pres">
      <dgm:prSet presAssocID="{CBE6668E-4C9C-459F-A400-314F04223307}" presName="rootConnector" presStyleLbl="node3" presStyleIdx="5" presStyleCnt="9"/>
      <dgm:spPr/>
      <dgm:t>
        <a:bodyPr/>
        <a:lstStyle/>
        <a:p>
          <a:endParaRPr lang="en-GB"/>
        </a:p>
      </dgm:t>
    </dgm:pt>
    <dgm:pt modelId="{E298C26A-D5FA-4AFE-9B94-AF478C13AB80}" type="pres">
      <dgm:prSet presAssocID="{CBE6668E-4C9C-459F-A400-314F04223307}" presName="hierChild4" presStyleCnt="0"/>
      <dgm:spPr/>
    </dgm:pt>
    <dgm:pt modelId="{F84EF902-3516-4038-A949-A35BAD9AAEC5}" type="pres">
      <dgm:prSet presAssocID="{CBE6668E-4C9C-459F-A400-314F04223307}" presName="hierChild5" presStyleCnt="0"/>
      <dgm:spPr/>
    </dgm:pt>
    <dgm:pt modelId="{FBA2E15B-BFBA-4B3D-9AC8-7A3CBBF9886D}" type="pres">
      <dgm:prSet presAssocID="{576D93C6-9399-4137-B85F-66318BAFC0D6}" presName="Name37" presStyleLbl="parChTrans1D3" presStyleIdx="6" presStyleCnt="9"/>
      <dgm:spPr/>
      <dgm:t>
        <a:bodyPr/>
        <a:lstStyle/>
        <a:p>
          <a:endParaRPr lang="en-GB"/>
        </a:p>
      </dgm:t>
    </dgm:pt>
    <dgm:pt modelId="{824B8CD6-8AB2-4497-9E9D-95D91B3D0211}" type="pres">
      <dgm:prSet presAssocID="{3FB7DBE5-7B42-4639-9723-FC9EE23099EA}" presName="hierRoot2" presStyleCnt="0">
        <dgm:presLayoutVars>
          <dgm:hierBranch val="init"/>
        </dgm:presLayoutVars>
      </dgm:prSet>
      <dgm:spPr/>
    </dgm:pt>
    <dgm:pt modelId="{369BFCB6-630E-44B1-A554-14AA1DD05872}" type="pres">
      <dgm:prSet presAssocID="{3FB7DBE5-7B42-4639-9723-FC9EE23099EA}" presName="rootComposite" presStyleCnt="0"/>
      <dgm:spPr/>
    </dgm:pt>
    <dgm:pt modelId="{24D1781E-43D4-4760-843B-6C4FDDCBD6FF}" type="pres">
      <dgm:prSet presAssocID="{3FB7DBE5-7B42-4639-9723-FC9EE23099EA}" presName="rootText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74062C0-258F-47AF-8C09-E838212FC146}" type="pres">
      <dgm:prSet presAssocID="{3FB7DBE5-7B42-4639-9723-FC9EE23099EA}" presName="rootConnector" presStyleLbl="node3" presStyleIdx="6" presStyleCnt="9"/>
      <dgm:spPr/>
      <dgm:t>
        <a:bodyPr/>
        <a:lstStyle/>
        <a:p>
          <a:endParaRPr lang="en-GB"/>
        </a:p>
      </dgm:t>
    </dgm:pt>
    <dgm:pt modelId="{768EA5B4-74E1-4AD4-8ABA-A01EF710EF42}" type="pres">
      <dgm:prSet presAssocID="{3FB7DBE5-7B42-4639-9723-FC9EE23099EA}" presName="hierChild4" presStyleCnt="0"/>
      <dgm:spPr/>
    </dgm:pt>
    <dgm:pt modelId="{58CE0B52-30E3-4DD9-A366-BF084404AB27}" type="pres">
      <dgm:prSet presAssocID="{3FB7DBE5-7B42-4639-9723-FC9EE23099EA}" presName="hierChild5" presStyleCnt="0"/>
      <dgm:spPr/>
    </dgm:pt>
    <dgm:pt modelId="{240AA2A7-64C1-41B2-AD85-16CCCFC84670}" type="pres">
      <dgm:prSet presAssocID="{AC84A95B-46D5-4B8E-99B3-FA5408D6E914}" presName="hierChild5" presStyleCnt="0"/>
      <dgm:spPr/>
    </dgm:pt>
    <dgm:pt modelId="{DAF77F69-2430-4713-8029-D44583BEA008}" type="pres">
      <dgm:prSet presAssocID="{BB3DC7EE-CE96-47FC-9827-F1C1AAC42939}" presName="Name37" presStyleLbl="parChTrans1D2" presStyleIdx="5" presStyleCnt="8"/>
      <dgm:spPr/>
      <dgm:t>
        <a:bodyPr/>
        <a:lstStyle/>
        <a:p>
          <a:endParaRPr lang="en-GB"/>
        </a:p>
      </dgm:t>
    </dgm:pt>
    <dgm:pt modelId="{5C1B176A-D295-4C56-8750-41AE36919D20}" type="pres">
      <dgm:prSet presAssocID="{4E1A34DB-8479-4C21-8735-1C20821AE415}" presName="hierRoot2" presStyleCnt="0">
        <dgm:presLayoutVars>
          <dgm:hierBranch val="init"/>
        </dgm:presLayoutVars>
      </dgm:prSet>
      <dgm:spPr/>
    </dgm:pt>
    <dgm:pt modelId="{6E51544E-0CC5-4034-BC82-1F6E05777F71}" type="pres">
      <dgm:prSet presAssocID="{4E1A34DB-8479-4C21-8735-1C20821AE415}" presName="rootComposite" presStyleCnt="0"/>
      <dgm:spPr/>
    </dgm:pt>
    <dgm:pt modelId="{C9DBFBD8-4A75-4E31-8CCF-FE984CEEC2C0}" type="pres">
      <dgm:prSet presAssocID="{4E1A34DB-8479-4C21-8735-1C20821AE415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F764C68-EFE4-4D63-8712-40E6B5AE1907}" type="pres">
      <dgm:prSet presAssocID="{4E1A34DB-8479-4C21-8735-1C20821AE415}" presName="rootConnector" presStyleLbl="node2" presStyleIdx="5" presStyleCnt="7"/>
      <dgm:spPr/>
      <dgm:t>
        <a:bodyPr/>
        <a:lstStyle/>
        <a:p>
          <a:endParaRPr lang="en-GB"/>
        </a:p>
      </dgm:t>
    </dgm:pt>
    <dgm:pt modelId="{FCB769D4-6A2F-4AC9-B97B-CDD092187C82}" type="pres">
      <dgm:prSet presAssocID="{4E1A34DB-8479-4C21-8735-1C20821AE415}" presName="hierChild4" presStyleCnt="0"/>
      <dgm:spPr/>
    </dgm:pt>
    <dgm:pt modelId="{BB33DA0F-D35E-45D3-80BC-C42B2C66659C}" type="pres">
      <dgm:prSet presAssocID="{4CEB5E9F-D1C7-4EA0-8E0E-66C1E25ACE1F}" presName="Name37" presStyleLbl="parChTrans1D3" presStyleIdx="7" presStyleCnt="9"/>
      <dgm:spPr/>
      <dgm:t>
        <a:bodyPr/>
        <a:lstStyle/>
        <a:p>
          <a:endParaRPr lang="en-GB"/>
        </a:p>
      </dgm:t>
    </dgm:pt>
    <dgm:pt modelId="{08700EAB-5865-44CF-8A8C-ADE4C4F49709}" type="pres">
      <dgm:prSet presAssocID="{82668D69-0DB4-4B33-8178-FC73B7E7C3D7}" presName="hierRoot2" presStyleCnt="0">
        <dgm:presLayoutVars>
          <dgm:hierBranch val="init"/>
        </dgm:presLayoutVars>
      </dgm:prSet>
      <dgm:spPr/>
    </dgm:pt>
    <dgm:pt modelId="{D4E7DAB3-D169-4174-A5C7-9DE6945A9BFA}" type="pres">
      <dgm:prSet presAssocID="{82668D69-0DB4-4B33-8178-FC73B7E7C3D7}" presName="rootComposite" presStyleCnt="0"/>
      <dgm:spPr/>
    </dgm:pt>
    <dgm:pt modelId="{6FD30E9D-6F61-4102-A7A7-61B903A5C855}" type="pres">
      <dgm:prSet presAssocID="{82668D69-0DB4-4B33-8178-FC73B7E7C3D7}" presName="rootText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9AD460D-1732-487A-9F24-BEAFE9E5BFC3}" type="pres">
      <dgm:prSet presAssocID="{82668D69-0DB4-4B33-8178-FC73B7E7C3D7}" presName="rootConnector" presStyleLbl="node3" presStyleIdx="7" presStyleCnt="9"/>
      <dgm:spPr/>
      <dgm:t>
        <a:bodyPr/>
        <a:lstStyle/>
        <a:p>
          <a:endParaRPr lang="en-GB"/>
        </a:p>
      </dgm:t>
    </dgm:pt>
    <dgm:pt modelId="{1DE75136-EBB7-4203-986F-3FFD25556648}" type="pres">
      <dgm:prSet presAssocID="{82668D69-0DB4-4B33-8178-FC73B7E7C3D7}" presName="hierChild4" presStyleCnt="0"/>
      <dgm:spPr/>
    </dgm:pt>
    <dgm:pt modelId="{E8A4C190-579A-4E72-9FE2-DADCFCF1779E}" type="pres">
      <dgm:prSet presAssocID="{A4A915A2-6AA4-4C1A-B551-27BADF8BA161}" presName="Name37" presStyleLbl="parChTrans1D4" presStyleIdx="6" presStyleCnt="9"/>
      <dgm:spPr/>
      <dgm:t>
        <a:bodyPr/>
        <a:lstStyle/>
        <a:p>
          <a:endParaRPr lang="en-GB"/>
        </a:p>
      </dgm:t>
    </dgm:pt>
    <dgm:pt modelId="{E23C7AEF-A153-4F6D-A5B9-08507ECF0C89}" type="pres">
      <dgm:prSet presAssocID="{ED2C5602-1EA6-4CD9-AD6A-C8985B22DA25}" presName="hierRoot2" presStyleCnt="0">
        <dgm:presLayoutVars>
          <dgm:hierBranch val="init"/>
        </dgm:presLayoutVars>
      </dgm:prSet>
      <dgm:spPr/>
    </dgm:pt>
    <dgm:pt modelId="{84C258A5-5496-4050-8371-6FD0C1D8E5D2}" type="pres">
      <dgm:prSet presAssocID="{ED2C5602-1EA6-4CD9-AD6A-C8985B22DA25}" presName="rootComposite" presStyleCnt="0"/>
      <dgm:spPr/>
    </dgm:pt>
    <dgm:pt modelId="{239140D8-2F44-4262-977C-CA290E152506}" type="pres">
      <dgm:prSet presAssocID="{ED2C5602-1EA6-4CD9-AD6A-C8985B22DA25}" presName="rootText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9EABCB1-86B4-4BD8-B606-C4E215C4C0B2}" type="pres">
      <dgm:prSet presAssocID="{ED2C5602-1EA6-4CD9-AD6A-C8985B22DA25}" presName="rootConnector" presStyleLbl="node4" presStyleIdx="6" presStyleCnt="9"/>
      <dgm:spPr/>
      <dgm:t>
        <a:bodyPr/>
        <a:lstStyle/>
        <a:p>
          <a:endParaRPr lang="en-GB"/>
        </a:p>
      </dgm:t>
    </dgm:pt>
    <dgm:pt modelId="{8EE37282-3A08-4434-8297-EB9AF443FE7E}" type="pres">
      <dgm:prSet presAssocID="{ED2C5602-1EA6-4CD9-AD6A-C8985B22DA25}" presName="hierChild4" presStyleCnt="0"/>
      <dgm:spPr/>
    </dgm:pt>
    <dgm:pt modelId="{B361A071-A254-4FBA-8B46-3ECA28B333BB}" type="pres">
      <dgm:prSet presAssocID="{ED2C5602-1EA6-4CD9-AD6A-C8985B22DA25}" presName="hierChild5" presStyleCnt="0"/>
      <dgm:spPr/>
    </dgm:pt>
    <dgm:pt modelId="{2B5D85AD-997B-47C2-9217-A556A3C586CE}" type="pres">
      <dgm:prSet presAssocID="{82668D69-0DB4-4B33-8178-FC73B7E7C3D7}" presName="hierChild5" presStyleCnt="0"/>
      <dgm:spPr/>
    </dgm:pt>
    <dgm:pt modelId="{71475ED4-1FEE-40E6-82D3-8D1A36CABE3F}" type="pres">
      <dgm:prSet presAssocID="{4E1A34DB-8479-4C21-8735-1C20821AE415}" presName="hierChild5" presStyleCnt="0"/>
      <dgm:spPr/>
    </dgm:pt>
    <dgm:pt modelId="{39B1D2FA-36C6-4ED9-AAF9-A851C930599E}" type="pres">
      <dgm:prSet presAssocID="{B0F88479-422E-4819-A8B3-0DE9208AD9A8}" presName="Name37" presStyleLbl="parChTrans1D2" presStyleIdx="6" presStyleCnt="8"/>
      <dgm:spPr/>
      <dgm:t>
        <a:bodyPr/>
        <a:lstStyle/>
        <a:p>
          <a:endParaRPr lang="en-GB"/>
        </a:p>
      </dgm:t>
    </dgm:pt>
    <dgm:pt modelId="{95014386-6FC3-4101-B618-E3A6514F31F1}" type="pres">
      <dgm:prSet presAssocID="{F43143F5-8DA0-4DC7-B760-BD14BB3B04EC}" presName="hierRoot2" presStyleCnt="0">
        <dgm:presLayoutVars>
          <dgm:hierBranch val="init"/>
        </dgm:presLayoutVars>
      </dgm:prSet>
      <dgm:spPr/>
    </dgm:pt>
    <dgm:pt modelId="{0671CA47-91AD-4FCE-9888-1A11A4310B6F}" type="pres">
      <dgm:prSet presAssocID="{F43143F5-8DA0-4DC7-B760-BD14BB3B04EC}" presName="rootComposite" presStyleCnt="0"/>
      <dgm:spPr/>
    </dgm:pt>
    <dgm:pt modelId="{3953F2A7-CB76-47B0-B1A7-0B440E1A4F73}" type="pres">
      <dgm:prSet presAssocID="{F43143F5-8DA0-4DC7-B760-BD14BB3B04EC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72D47F4-94B9-45D5-820F-85794716F8AA}" type="pres">
      <dgm:prSet presAssocID="{F43143F5-8DA0-4DC7-B760-BD14BB3B04EC}" presName="rootConnector" presStyleLbl="node2" presStyleIdx="6" presStyleCnt="7"/>
      <dgm:spPr/>
      <dgm:t>
        <a:bodyPr/>
        <a:lstStyle/>
        <a:p>
          <a:endParaRPr lang="en-GB"/>
        </a:p>
      </dgm:t>
    </dgm:pt>
    <dgm:pt modelId="{3C82FE05-001B-4BFB-8392-6A0B65542A5B}" type="pres">
      <dgm:prSet presAssocID="{F43143F5-8DA0-4DC7-B760-BD14BB3B04EC}" presName="hierChild4" presStyleCnt="0"/>
      <dgm:spPr/>
    </dgm:pt>
    <dgm:pt modelId="{1068DBB0-699A-4EFA-8112-08581C66FF32}" type="pres">
      <dgm:prSet presAssocID="{FA25C553-D50E-42A6-A4E5-4F270739ED89}" presName="Name37" presStyleLbl="parChTrans1D3" presStyleIdx="8" presStyleCnt="9"/>
      <dgm:spPr/>
      <dgm:t>
        <a:bodyPr/>
        <a:lstStyle/>
        <a:p>
          <a:endParaRPr lang="en-GB"/>
        </a:p>
      </dgm:t>
    </dgm:pt>
    <dgm:pt modelId="{C01CEC94-17D1-4735-8838-1CF3200C6616}" type="pres">
      <dgm:prSet presAssocID="{F3098F5B-432A-4025-ABA8-D52F628DBCD0}" presName="hierRoot2" presStyleCnt="0">
        <dgm:presLayoutVars>
          <dgm:hierBranch val="init"/>
        </dgm:presLayoutVars>
      </dgm:prSet>
      <dgm:spPr/>
    </dgm:pt>
    <dgm:pt modelId="{8F625A93-556A-4183-89EF-57AC51E046B9}" type="pres">
      <dgm:prSet presAssocID="{F3098F5B-432A-4025-ABA8-D52F628DBCD0}" presName="rootComposite" presStyleCnt="0"/>
      <dgm:spPr/>
    </dgm:pt>
    <dgm:pt modelId="{796AB622-61C1-4FDE-971F-BEF8EBC38CC1}" type="pres">
      <dgm:prSet presAssocID="{F3098F5B-432A-4025-ABA8-D52F628DBCD0}" presName="rootText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2CEF59F-58C3-4F57-9354-3CD22B120003}" type="pres">
      <dgm:prSet presAssocID="{F3098F5B-432A-4025-ABA8-D52F628DBCD0}" presName="rootConnector" presStyleLbl="node3" presStyleIdx="8" presStyleCnt="9"/>
      <dgm:spPr/>
      <dgm:t>
        <a:bodyPr/>
        <a:lstStyle/>
        <a:p>
          <a:endParaRPr lang="en-GB"/>
        </a:p>
      </dgm:t>
    </dgm:pt>
    <dgm:pt modelId="{1E45D4C5-7906-4A8A-84B8-76A8C57A6332}" type="pres">
      <dgm:prSet presAssocID="{F3098F5B-432A-4025-ABA8-D52F628DBCD0}" presName="hierChild4" presStyleCnt="0"/>
      <dgm:spPr/>
    </dgm:pt>
    <dgm:pt modelId="{78496150-8230-4EF2-83CC-41E73BADC884}" type="pres">
      <dgm:prSet presAssocID="{BF4A2DBD-91DA-4CAB-97C2-91D797DC07BE}" presName="Name37" presStyleLbl="parChTrans1D4" presStyleIdx="7" presStyleCnt="9"/>
      <dgm:spPr/>
      <dgm:t>
        <a:bodyPr/>
        <a:lstStyle/>
        <a:p>
          <a:endParaRPr lang="en-GB"/>
        </a:p>
      </dgm:t>
    </dgm:pt>
    <dgm:pt modelId="{D5AFAAA9-B26A-458B-8280-622AF1E3133F}" type="pres">
      <dgm:prSet presAssocID="{68F627DB-7C5B-467F-BCFC-44EB61D3F0E6}" presName="hierRoot2" presStyleCnt="0">
        <dgm:presLayoutVars>
          <dgm:hierBranch val="init"/>
        </dgm:presLayoutVars>
      </dgm:prSet>
      <dgm:spPr/>
    </dgm:pt>
    <dgm:pt modelId="{B335455C-34B8-477E-BF62-C1EE10F2F6C0}" type="pres">
      <dgm:prSet presAssocID="{68F627DB-7C5B-467F-BCFC-44EB61D3F0E6}" presName="rootComposite" presStyleCnt="0"/>
      <dgm:spPr/>
    </dgm:pt>
    <dgm:pt modelId="{D781B9E5-00B4-4466-BFB7-CEA53BD82D82}" type="pres">
      <dgm:prSet presAssocID="{68F627DB-7C5B-467F-BCFC-44EB61D3F0E6}" presName="rootText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AB00848-CEE3-4B7E-A20A-15B093F465B9}" type="pres">
      <dgm:prSet presAssocID="{68F627DB-7C5B-467F-BCFC-44EB61D3F0E6}" presName="rootConnector" presStyleLbl="node4" presStyleIdx="7" presStyleCnt="9"/>
      <dgm:spPr/>
      <dgm:t>
        <a:bodyPr/>
        <a:lstStyle/>
        <a:p>
          <a:endParaRPr lang="en-GB"/>
        </a:p>
      </dgm:t>
    </dgm:pt>
    <dgm:pt modelId="{405AE710-38DC-46CA-A00D-04DBA6DADDE3}" type="pres">
      <dgm:prSet presAssocID="{68F627DB-7C5B-467F-BCFC-44EB61D3F0E6}" presName="hierChild4" presStyleCnt="0"/>
      <dgm:spPr/>
    </dgm:pt>
    <dgm:pt modelId="{1D742412-C872-4BCB-94F8-F640E3080179}" type="pres">
      <dgm:prSet presAssocID="{AB7001F5-32C2-4847-BB9F-90D607262DE1}" presName="Name37" presStyleLbl="parChTrans1D4" presStyleIdx="8" presStyleCnt="9"/>
      <dgm:spPr/>
      <dgm:t>
        <a:bodyPr/>
        <a:lstStyle/>
        <a:p>
          <a:endParaRPr lang="en-GB"/>
        </a:p>
      </dgm:t>
    </dgm:pt>
    <dgm:pt modelId="{95708AD8-1AAA-4155-B872-FAD1AF4357CC}" type="pres">
      <dgm:prSet presAssocID="{1E08439A-E7CE-4A5C-882C-055B62A46968}" presName="hierRoot2" presStyleCnt="0">
        <dgm:presLayoutVars>
          <dgm:hierBranch val="init"/>
        </dgm:presLayoutVars>
      </dgm:prSet>
      <dgm:spPr/>
    </dgm:pt>
    <dgm:pt modelId="{DE6B3E17-EF30-4CD8-AECC-C26504E75692}" type="pres">
      <dgm:prSet presAssocID="{1E08439A-E7CE-4A5C-882C-055B62A46968}" presName="rootComposite" presStyleCnt="0"/>
      <dgm:spPr/>
    </dgm:pt>
    <dgm:pt modelId="{1EC83328-3EBC-40C9-B6AD-A056DBC8D467}" type="pres">
      <dgm:prSet presAssocID="{1E08439A-E7CE-4A5C-882C-055B62A46968}" presName="rootText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5E9AB26-00C0-44A1-82F4-73CB66B28311}" type="pres">
      <dgm:prSet presAssocID="{1E08439A-E7CE-4A5C-882C-055B62A46968}" presName="rootConnector" presStyleLbl="node4" presStyleIdx="8" presStyleCnt="9"/>
      <dgm:spPr/>
      <dgm:t>
        <a:bodyPr/>
        <a:lstStyle/>
        <a:p>
          <a:endParaRPr lang="en-GB"/>
        </a:p>
      </dgm:t>
    </dgm:pt>
    <dgm:pt modelId="{88A928D9-103D-4374-BA44-BA71F45AD7F9}" type="pres">
      <dgm:prSet presAssocID="{1E08439A-E7CE-4A5C-882C-055B62A46968}" presName="hierChild4" presStyleCnt="0"/>
      <dgm:spPr/>
    </dgm:pt>
    <dgm:pt modelId="{5D695AC5-E01F-4007-8E54-8DB58B5ED539}" type="pres">
      <dgm:prSet presAssocID="{1E08439A-E7CE-4A5C-882C-055B62A46968}" presName="hierChild5" presStyleCnt="0"/>
      <dgm:spPr/>
    </dgm:pt>
    <dgm:pt modelId="{2A55A701-6A77-4FE8-8C5E-37578A3EED76}" type="pres">
      <dgm:prSet presAssocID="{68F627DB-7C5B-467F-BCFC-44EB61D3F0E6}" presName="hierChild5" presStyleCnt="0"/>
      <dgm:spPr/>
    </dgm:pt>
    <dgm:pt modelId="{F9FE47D6-F457-42E8-A6E7-77DCC67181E9}" type="pres">
      <dgm:prSet presAssocID="{F3098F5B-432A-4025-ABA8-D52F628DBCD0}" presName="hierChild5" presStyleCnt="0"/>
      <dgm:spPr/>
    </dgm:pt>
    <dgm:pt modelId="{8B31AC51-3C3D-47B9-AC99-C4B9C4906964}" type="pres">
      <dgm:prSet presAssocID="{F43143F5-8DA0-4DC7-B760-BD14BB3B04EC}" presName="hierChild5" presStyleCnt="0"/>
      <dgm:spPr/>
    </dgm:pt>
    <dgm:pt modelId="{D01A2176-329E-4856-86DA-9AE622A2E1EC}" type="pres">
      <dgm:prSet presAssocID="{C66F079C-471E-4571-870A-CE2E367CCAA5}" presName="hierChild3" presStyleCnt="0"/>
      <dgm:spPr/>
    </dgm:pt>
    <dgm:pt modelId="{5D8C75FA-3425-4EE7-B635-98A2A1036A65}" type="pres">
      <dgm:prSet presAssocID="{1308CBF2-89D5-4DD2-AA4A-301D335C578D}" presName="Name111" presStyleLbl="parChTrans1D2" presStyleIdx="7" presStyleCnt="8"/>
      <dgm:spPr/>
      <dgm:t>
        <a:bodyPr/>
        <a:lstStyle/>
        <a:p>
          <a:endParaRPr lang="en-GB"/>
        </a:p>
      </dgm:t>
    </dgm:pt>
    <dgm:pt modelId="{F6895B68-A550-4467-A53C-A7BAA48AD18F}" type="pres">
      <dgm:prSet presAssocID="{9D1A0F2C-A0B2-4DCC-931A-D5927EA256CA}" presName="hierRoot3" presStyleCnt="0">
        <dgm:presLayoutVars>
          <dgm:hierBranch val="init"/>
        </dgm:presLayoutVars>
      </dgm:prSet>
      <dgm:spPr/>
    </dgm:pt>
    <dgm:pt modelId="{46C4D062-799C-4E7B-B6FD-95EB15797432}" type="pres">
      <dgm:prSet presAssocID="{9D1A0F2C-A0B2-4DCC-931A-D5927EA256CA}" presName="rootComposite3" presStyleCnt="0"/>
      <dgm:spPr/>
    </dgm:pt>
    <dgm:pt modelId="{ABD07D80-4EB4-4BF8-9FE6-386789AA4D01}" type="pres">
      <dgm:prSet presAssocID="{9D1A0F2C-A0B2-4DCC-931A-D5927EA256C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A7B91B2-798B-4FCD-A4C1-40DC839DBD96}" type="pres">
      <dgm:prSet presAssocID="{9D1A0F2C-A0B2-4DCC-931A-D5927EA256CA}" presName="rootConnector3" presStyleLbl="asst1" presStyleIdx="0" presStyleCnt="1"/>
      <dgm:spPr/>
      <dgm:t>
        <a:bodyPr/>
        <a:lstStyle/>
        <a:p>
          <a:endParaRPr lang="en-GB"/>
        </a:p>
      </dgm:t>
    </dgm:pt>
    <dgm:pt modelId="{F755AED0-2BA1-4BFA-8E74-CEE139E998A2}" type="pres">
      <dgm:prSet presAssocID="{9D1A0F2C-A0B2-4DCC-931A-D5927EA256CA}" presName="hierChild6" presStyleCnt="0"/>
      <dgm:spPr/>
    </dgm:pt>
    <dgm:pt modelId="{2E6444CB-61FB-4485-B78F-CE39A8C7F9D0}" type="pres">
      <dgm:prSet presAssocID="{9D1A0F2C-A0B2-4DCC-931A-D5927EA256CA}" presName="hierChild7" presStyleCnt="0"/>
      <dgm:spPr/>
    </dgm:pt>
  </dgm:ptLst>
  <dgm:cxnLst>
    <dgm:cxn modelId="{3CCD2C1C-4274-48C4-B92D-965B2A724872}" srcId="{C66F079C-471E-4571-870A-CE2E367CCAA5}" destId="{857F638B-D9F3-44B7-89BB-D532DE922117}" srcOrd="1" destOrd="0" parTransId="{FE340D2E-1E01-44E5-9C6A-C45F91B594F6}" sibTransId="{73FDC5A3-4F43-4DB5-AA42-4E549E63A451}"/>
    <dgm:cxn modelId="{CA97A107-BA91-46F2-ADD5-CFA1C7BD5A55}" type="presOf" srcId="{C91EE84F-130D-49CC-8E34-7A878AB5F3A3}" destId="{2CA5C0A6-367C-4181-AAE2-730C65434119}" srcOrd="0" destOrd="0" presId="urn:microsoft.com/office/officeart/2005/8/layout/orgChart1"/>
    <dgm:cxn modelId="{075F002B-B20B-4533-A567-3E27EC073EF6}" srcId="{C66F079C-471E-4571-870A-CE2E367CCAA5}" destId="{27C7AD3C-ACC7-4031-A049-23DBB9E9891B}" srcOrd="0" destOrd="0" parTransId="{C91EE84F-130D-49CC-8E34-7A878AB5F3A3}" sibTransId="{DBBEDBB3-1BF7-4533-92C8-5E714E46053E}"/>
    <dgm:cxn modelId="{2BC6E415-7C8E-4B40-B51C-3C35980D03C6}" type="presOf" srcId="{16656AA2-4C56-49CC-A9CE-A720ADFC3F86}" destId="{6B992B5D-DAC5-411F-BDFA-EDB34F450A6F}" srcOrd="0" destOrd="0" presId="urn:microsoft.com/office/officeart/2005/8/layout/orgChart1"/>
    <dgm:cxn modelId="{7D5B4C25-8B38-483B-A70F-C572A2A730ED}" type="presOf" srcId="{27C7AD3C-ACC7-4031-A049-23DBB9E9891B}" destId="{D3EE800F-D38E-4542-8BC5-6ABDDB6570FC}" srcOrd="0" destOrd="0" presId="urn:microsoft.com/office/officeart/2005/8/layout/orgChart1"/>
    <dgm:cxn modelId="{C8B2C0BF-C80A-4D1C-8BA2-E6EEA28C42B6}" type="presOf" srcId="{5254E155-C40F-4751-BB85-B5B4177CDCC3}" destId="{9F9DCE30-014A-44D3-85C8-404D45FD78C3}" srcOrd="1" destOrd="0" presId="urn:microsoft.com/office/officeart/2005/8/layout/orgChart1"/>
    <dgm:cxn modelId="{4CB17C4A-C603-493C-9500-446FBEE4087D}" type="presOf" srcId="{E18D71DA-1C68-47AA-85FF-036F787E567F}" destId="{B2D6DAAD-3D39-4C6D-8CCE-E74950C2FF7D}" srcOrd="0" destOrd="0" presId="urn:microsoft.com/office/officeart/2005/8/layout/orgChart1"/>
    <dgm:cxn modelId="{3783E397-019B-4F0F-AE21-A5AFF513EED0}" type="presOf" srcId="{ED2C5602-1EA6-4CD9-AD6A-C8985B22DA25}" destId="{09EABCB1-86B4-4BD8-B606-C4E215C4C0B2}" srcOrd="1" destOrd="0" presId="urn:microsoft.com/office/officeart/2005/8/layout/orgChart1"/>
    <dgm:cxn modelId="{9B4F6608-9EFC-4A1D-B290-DE5B72F6435D}" type="presOf" srcId="{D1E0891A-6FE2-49BF-ACBC-F02916A58A2D}" destId="{D493D7CD-3CAB-4254-82E2-5DCA9985F173}" srcOrd="0" destOrd="0" presId="urn:microsoft.com/office/officeart/2005/8/layout/orgChart1"/>
    <dgm:cxn modelId="{24174BDE-7E10-4E38-903C-0736F74C34EE}" type="presOf" srcId="{857F638B-D9F3-44B7-89BB-D532DE922117}" destId="{76BEBE2C-4644-4405-851A-7BD522BBC46F}" srcOrd="1" destOrd="0" presId="urn:microsoft.com/office/officeart/2005/8/layout/orgChart1"/>
    <dgm:cxn modelId="{DCFCF880-F892-449A-AF10-72F7EC0AA7A7}" type="presOf" srcId="{2ABA96BC-11A4-4930-B5A0-C28355335FF8}" destId="{4E034E88-CA5F-4186-8E8C-7D8E32E0ABF5}" srcOrd="0" destOrd="0" presId="urn:microsoft.com/office/officeart/2005/8/layout/orgChart1"/>
    <dgm:cxn modelId="{7AA19A38-ECA4-4D9D-99E4-4DEADA45E067}" srcId="{C66F079C-471E-4571-870A-CE2E367CCAA5}" destId="{9D1A0F2C-A0B2-4DCC-931A-D5927EA256CA}" srcOrd="4" destOrd="0" parTransId="{1308CBF2-89D5-4DD2-AA4A-301D335C578D}" sibTransId="{FAEE6AD8-84A2-4C86-A91D-655DE0060998}"/>
    <dgm:cxn modelId="{EAAAF22E-C91C-4C1A-98D2-0375BDA52339}" type="presOf" srcId="{F3098F5B-432A-4025-ABA8-D52F628DBCD0}" destId="{796AB622-61C1-4FDE-971F-BEF8EBC38CC1}" srcOrd="0" destOrd="0" presId="urn:microsoft.com/office/officeart/2005/8/layout/orgChart1"/>
    <dgm:cxn modelId="{D3E4A96A-6791-445A-A12B-B3671FF17C64}" srcId="{F43143F5-8DA0-4DC7-B760-BD14BB3B04EC}" destId="{F3098F5B-432A-4025-ABA8-D52F628DBCD0}" srcOrd="0" destOrd="0" parTransId="{FA25C553-D50E-42A6-A4E5-4F270739ED89}" sibTransId="{910B5520-5FE8-46D3-919A-749DAFC75AA7}"/>
    <dgm:cxn modelId="{CECAF22F-522E-471F-85A4-5570CD92D0DB}" srcId="{8BFA51FB-7E0F-47CF-BB3E-17A64C7CB5D4}" destId="{1BD89EB9-438E-490C-AC9B-6BA66CFD03B4}" srcOrd="0" destOrd="0" parTransId="{6D2589E9-FDEF-4052-B4D2-D9CB4D11EFB0}" sibTransId="{41A756AD-3F69-46BD-A4C2-EC0D2CFD6853}"/>
    <dgm:cxn modelId="{3EC39AD5-0708-440E-B27F-05A1E8C8ADE8}" type="presOf" srcId="{CBE6668E-4C9C-459F-A400-314F04223307}" destId="{112874FD-DFC6-4A99-A023-944D85A88837}" srcOrd="1" destOrd="0" presId="urn:microsoft.com/office/officeart/2005/8/layout/orgChart1"/>
    <dgm:cxn modelId="{E4DA57BC-DB54-43BE-AD24-B02BF15B1BC5}" srcId="{36919D89-6119-47D4-940A-324D1BD64068}" destId="{8BFA51FB-7E0F-47CF-BB3E-17A64C7CB5D4}" srcOrd="0" destOrd="0" parTransId="{EFD054CC-ED33-4204-8438-1BD98DA47AD2}" sibTransId="{A9AE65F6-AE14-437E-AEAB-0973D4BF9F31}"/>
    <dgm:cxn modelId="{FDC66A1B-FCA4-41B5-8A2C-45BFAF96DEBC}" type="presOf" srcId="{59FF616F-F645-4C81-A12D-80F21FBA4A0A}" destId="{00D7CB76-B32B-4E88-8D64-0CEBA1594F9A}" srcOrd="0" destOrd="0" presId="urn:microsoft.com/office/officeart/2005/8/layout/orgChart1"/>
    <dgm:cxn modelId="{2A4DB9F6-D03B-4A54-8935-962399752991}" type="presOf" srcId="{AC84A95B-46D5-4B8E-99B3-FA5408D6E914}" destId="{92C037C5-2435-4D72-B326-53F2A6AE5A3F}" srcOrd="0" destOrd="0" presId="urn:microsoft.com/office/officeart/2005/8/layout/orgChart1"/>
    <dgm:cxn modelId="{1FE3E652-90E4-41F2-8867-0C61121DA4B7}" type="presOf" srcId="{D4D7D677-9B13-4B85-BAB8-AD1B2D0A5D86}" destId="{48EE8DDB-13FD-478D-8E79-71CEAD22665F}" srcOrd="0" destOrd="0" presId="urn:microsoft.com/office/officeart/2005/8/layout/orgChart1"/>
    <dgm:cxn modelId="{0E04A490-8DC1-4671-B12F-AD436B8C6444}" srcId="{82668D69-0DB4-4B33-8178-FC73B7E7C3D7}" destId="{ED2C5602-1EA6-4CD9-AD6A-C8985B22DA25}" srcOrd="0" destOrd="0" parTransId="{A4A915A2-6AA4-4C1A-B551-27BADF8BA161}" sibTransId="{30DE3450-0494-4819-898A-E4F53490882F}"/>
    <dgm:cxn modelId="{4DEB6E9F-A463-4CF4-A4EC-13294BBEFC0D}" srcId="{27C7AD3C-ACC7-4031-A049-23DBB9E9891B}" destId="{5388E77A-778C-415D-A1D5-E90BC72A5838}" srcOrd="0" destOrd="0" parTransId="{2ABA96BC-11A4-4930-B5A0-C28355335FF8}" sibTransId="{A45F8D77-9065-4587-B134-4AF5B32127C3}"/>
    <dgm:cxn modelId="{78775A90-4E93-4F50-8628-FAD02232FD2E}" type="presOf" srcId="{8BFA51FB-7E0F-47CF-BB3E-17A64C7CB5D4}" destId="{00C650D3-513D-48B2-BB47-BA29F496F1F9}" srcOrd="0" destOrd="0" presId="urn:microsoft.com/office/officeart/2005/8/layout/orgChart1"/>
    <dgm:cxn modelId="{F06FFE14-F6FB-4DA3-A7B9-642D0D1C7FEB}" type="presOf" srcId="{3FB7DBE5-7B42-4639-9723-FC9EE23099EA}" destId="{874062C0-258F-47AF-8C09-E838212FC146}" srcOrd="1" destOrd="0" presId="urn:microsoft.com/office/officeart/2005/8/layout/orgChart1"/>
    <dgm:cxn modelId="{1DC5E1FA-F96F-4199-921A-89E6BDD9A577}" type="presOf" srcId="{1E08439A-E7CE-4A5C-882C-055B62A46968}" destId="{1EC83328-3EBC-40C9-B6AD-A056DBC8D467}" srcOrd="0" destOrd="0" presId="urn:microsoft.com/office/officeart/2005/8/layout/orgChart1"/>
    <dgm:cxn modelId="{8A59A9AD-8DFA-485F-AD01-E69B38CE3A30}" type="presOf" srcId="{EFD054CC-ED33-4204-8438-1BD98DA47AD2}" destId="{E2077D62-E176-411E-86F1-5A29F4D52B95}" srcOrd="0" destOrd="0" presId="urn:microsoft.com/office/officeart/2005/8/layout/orgChart1"/>
    <dgm:cxn modelId="{4BC42298-144A-41DB-B3D3-991C86B5D9F7}" srcId="{5388E77A-778C-415D-A1D5-E90BC72A5838}" destId="{A7272DDA-B567-4FAD-829C-4676E9EFB7EB}" srcOrd="0" destOrd="0" parTransId="{31F56D00-114C-40A7-91C6-185BA88C4057}" sibTransId="{E43077AA-101E-4915-8B1C-88C56D0A6B09}"/>
    <dgm:cxn modelId="{1471BC7E-4E75-40E1-87F4-6138E7676855}" type="presOf" srcId="{B0F88479-422E-4819-A8B3-0DE9208AD9A8}" destId="{39B1D2FA-36C6-4ED9-AAF9-A851C930599E}" srcOrd="0" destOrd="0" presId="urn:microsoft.com/office/officeart/2005/8/layout/orgChart1"/>
    <dgm:cxn modelId="{018C71F5-C147-4446-9599-FC7E72A8D9E7}" type="presOf" srcId="{1BD89EB9-438E-490C-AC9B-6BA66CFD03B4}" destId="{C79D6B91-F0C5-4762-B1DB-814E9B0B313D}" srcOrd="0" destOrd="0" presId="urn:microsoft.com/office/officeart/2005/8/layout/orgChart1"/>
    <dgm:cxn modelId="{7CD802A8-3C39-430B-B08C-2412F07145D8}" type="presOf" srcId="{1308CBF2-89D5-4DD2-AA4A-301D335C578D}" destId="{5D8C75FA-3425-4EE7-B635-98A2A1036A65}" srcOrd="0" destOrd="0" presId="urn:microsoft.com/office/officeart/2005/8/layout/orgChart1"/>
    <dgm:cxn modelId="{F28A25B6-14B3-406B-8850-8F9717587A9D}" srcId="{68F627DB-7C5B-467F-BCFC-44EB61D3F0E6}" destId="{1E08439A-E7CE-4A5C-882C-055B62A46968}" srcOrd="0" destOrd="0" parTransId="{AB7001F5-32C2-4847-BB9F-90D607262DE1}" sibTransId="{ABEAE0D2-EE4F-4E94-A6BD-57469785D382}"/>
    <dgm:cxn modelId="{4B78657F-9461-40A9-8622-A35D8DD3F901}" type="presOf" srcId="{C7753A2D-A942-408D-837E-CCDFCF71B6C5}" destId="{C6B0B61D-0429-4CC1-93CA-E08D87AE4C6A}" srcOrd="0" destOrd="0" presId="urn:microsoft.com/office/officeart/2005/8/layout/orgChart1"/>
    <dgm:cxn modelId="{2BD4D284-1BD2-42B7-A736-4BB80DBA65A5}" srcId="{C66F079C-471E-4571-870A-CE2E367CCAA5}" destId="{F43143F5-8DA0-4DC7-B760-BD14BB3B04EC}" srcOrd="7" destOrd="0" parTransId="{B0F88479-422E-4819-A8B3-0DE9208AD9A8}" sibTransId="{6436314F-B897-429B-994F-CD8AE3AA218D}"/>
    <dgm:cxn modelId="{CC2D7AB1-56CA-42AD-9EA6-C1EB2DB3E272}" type="presOf" srcId="{D4D7D677-9B13-4B85-BAB8-AD1B2D0A5D86}" destId="{E2D55F31-E29D-4E2B-B6E9-890EC6548F2F}" srcOrd="1" destOrd="0" presId="urn:microsoft.com/office/officeart/2005/8/layout/orgChart1"/>
    <dgm:cxn modelId="{6F3539B3-D8F1-46EE-9450-303E47D5A174}" type="presOf" srcId="{A7272DDA-B567-4FAD-829C-4676E9EFB7EB}" destId="{769CA014-C8A8-447F-8809-B92F09CF3689}" srcOrd="0" destOrd="0" presId="urn:microsoft.com/office/officeart/2005/8/layout/orgChart1"/>
    <dgm:cxn modelId="{34488DF4-2C64-49BA-BC21-67AEACF2497E}" srcId="{C66F079C-471E-4571-870A-CE2E367CCAA5}" destId="{36919D89-6119-47D4-940A-324D1BD64068}" srcOrd="2" destOrd="0" parTransId="{D1E0891A-6FE2-49BF-ACBC-F02916A58A2D}" sibTransId="{123398FB-E838-4684-84F2-8633DC32C337}"/>
    <dgm:cxn modelId="{83E7227F-B624-40C8-B3A6-126A90B988FD}" type="presOf" srcId="{CBE6668E-4C9C-459F-A400-314F04223307}" destId="{D67D5AE4-2199-4022-93C0-EBFD6FB85723}" srcOrd="0" destOrd="0" presId="urn:microsoft.com/office/officeart/2005/8/layout/orgChart1"/>
    <dgm:cxn modelId="{FFCB2B89-8D4E-4B46-9415-06F2641B0CD1}" type="presOf" srcId="{5388E77A-778C-415D-A1D5-E90BC72A5838}" destId="{E51029D8-387F-4ED0-AF97-3A29E8998BEB}" srcOrd="0" destOrd="0" presId="urn:microsoft.com/office/officeart/2005/8/layout/orgChart1"/>
    <dgm:cxn modelId="{0BD82C39-B70B-4F07-885A-4CFE965929C2}" type="presOf" srcId="{BB3DC7EE-CE96-47FC-9827-F1C1AAC42939}" destId="{DAF77F69-2430-4713-8029-D44583BEA008}" srcOrd="0" destOrd="0" presId="urn:microsoft.com/office/officeart/2005/8/layout/orgChart1"/>
    <dgm:cxn modelId="{D070AA8E-240F-4F7E-BE22-B42F8353BCF2}" type="presOf" srcId="{A74E04D6-FF6D-4000-A48B-412C6E0C85DD}" destId="{1C901AB2-3AE1-4A68-BAC2-79FBA9237410}" srcOrd="1" destOrd="0" presId="urn:microsoft.com/office/officeart/2005/8/layout/orgChart1"/>
    <dgm:cxn modelId="{E9C2EE8C-15E1-4ABC-B0C3-19AC7C374BFE}" srcId="{C66F079C-471E-4571-870A-CE2E367CCAA5}" destId="{4E1A34DB-8479-4C21-8735-1C20821AE415}" srcOrd="6" destOrd="0" parTransId="{BB3DC7EE-CE96-47FC-9827-F1C1AAC42939}" sibTransId="{63B34415-DD5E-4B9E-A0DD-7498671C892C}"/>
    <dgm:cxn modelId="{B9EFB619-1F39-4039-9021-C471FBB34406}" srcId="{336DB86C-4333-41B0-8D22-A7F99885EA25}" destId="{35C4A494-C98F-432D-A2D2-D52EF612989D}" srcOrd="0" destOrd="0" parTransId="{F4F9D724-CA39-473D-8762-3670A0570AB8}" sibTransId="{9508943C-FF89-44D9-B5F1-8DCE3FF21000}"/>
    <dgm:cxn modelId="{4F940447-FE08-4B59-9655-7870CAEFC0D9}" type="presOf" srcId="{BF328246-AA0D-46CF-8BCC-3FB9E68A21F1}" destId="{36BBBC88-11BE-4149-96C4-56A81490B46B}" srcOrd="0" destOrd="0" presId="urn:microsoft.com/office/officeart/2005/8/layout/orgChart1"/>
    <dgm:cxn modelId="{55BB0FFE-BDA2-40D9-A195-999077551B26}" type="presOf" srcId="{336DB86C-4333-41B0-8D22-A7F99885EA25}" destId="{5A854779-2353-4AC7-835C-D65690679FDF}" srcOrd="0" destOrd="0" presId="urn:microsoft.com/office/officeart/2005/8/layout/orgChart1"/>
    <dgm:cxn modelId="{7E3F0D98-FD00-4A75-B51F-73B32D4018CF}" type="presOf" srcId="{6D2589E9-FDEF-4052-B4D2-D9CB4D11EFB0}" destId="{70805571-4305-4B3E-A86B-BFE5A9EB3027}" srcOrd="0" destOrd="0" presId="urn:microsoft.com/office/officeart/2005/8/layout/orgChart1"/>
    <dgm:cxn modelId="{19D8955D-B557-4D6C-8E17-D18222949C15}" type="presOf" srcId="{F43143F5-8DA0-4DC7-B760-BD14BB3B04EC}" destId="{072D47F4-94B9-45D5-820F-85794716F8AA}" srcOrd="1" destOrd="0" presId="urn:microsoft.com/office/officeart/2005/8/layout/orgChart1"/>
    <dgm:cxn modelId="{08C5D208-302B-4DFD-9E89-98E08F475B59}" type="presOf" srcId="{8779FFF3-DA2E-4DD9-B38F-0F5A1DA8DF7E}" destId="{DE5B5AE0-CD7E-4DC7-9599-56F7B11955EE}" srcOrd="1" destOrd="0" presId="urn:microsoft.com/office/officeart/2005/8/layout/orgChart1"/>
    <dgm:cxn modelId="{257D844E-A437-4131-BB00-604B09C5030B}" type="presOf" srcId="{576D93C6-9399-4137-B85F-66318BAFC0D6}" destId="{FBA2E15B-BFBA-4B3D-9AC8-7A3CBBF9886D}" srcOrd="0" destOrd="0" presId="urn:microsoft.com/office/officeart/2005/8/layout/orgChart1"/>
    <dgm:cxn modelId="{A7C5CA14-6F14-4C58-AE27-9367C0FD5ACE}" type="presOf" srcId="{7367FCC2-1CB8-43BE-BCD2-B57779357ED7}" destId="{8823B146-C898-4F8B-B323-A7692327786B}" srcOrd="0" destOrd="0" presId="urn:microsoft.com/office/officeart/2005/8/layout/orgChart1"/>
    <dgm:cxn modelId="{E67C74C6-BF55-4849-8D81-48A24B976BF4}" srcId="{F3098F5B-432A-4025-ABA8-D52F628DBCD0}" destId="{68F627DB-7C5B-467F-BCFC-44EB61D3F0E6}" srcOrd="0" destOrd="0" parTransId="{BF4A2DBD-91DA-4CAB-97C2-91D797DC07BE}" sibTransId="{9403229F-B761-430D-A38A-6F735251A1BC}"/>
    <dgm:cxn modelId="{FE868746-9BC6-4EFB-9DD5-28163C42DA52}" type="presOf" srcId="{36919D89-6119-47D4-940A-324D1BD64068}" destId="{1B3F5018-240D-4D47-B538-8E510932A8CE}" srcOrd="0" destOrd="0" presId="urn:microsoft.com/office/officeart/2005/8/layout/orgChart1"/>
    <dgm:cxn modelId="{3D1A896D-42B1-4D3E-A1B1-533DB75B9466}" type="presOf" srcId="{1E0B3DC5-EC22-40D9-8077-47A5CB277083}" destId="{C9F91985-C303-4174-8429-51D11A29AA3A}" srcOrd="0" destOrd="0" presId="urn:microsoft.com/office/officeart/2005/8/layout/orgChart1"/>
    <dgm:cxn modelId="{3A3280DA-6FF9-4040-B6AA-CD8B2ED2C05D}" srcId="{4E1A34DB-8479-4C21-8735-1C20821AE415}" destId="{82668D69-0DB4-4B33-8178-FC73B7E7C3D7}" srcOrd="0" destOrd="0" parTransId="{4CEB5E9F-D1C7-4EA0-8E0E-66C1E25ACE1F}" sibTransId="{1B159A04-AFD5-47EC-930F-3895517D4994}"/>
    <dgm:cxn modelId="{02E96A79-A92B-45EA-B154-575D11538701}" type="presOf" srcId="{82668D69-0DB4-4B33-8178-FC73B7E7C3D7}" destId="{6FD30E9D-6F61-4102-A7A7-61B903A5C855}" srcOrd="0" destOrd="0" presId="urn:microsoft.com/office/officeart/2005/8/layout/orgChart1"/>
    <dgm:cxn modelId="{A42D4256-BB5F-4AE1-BB73-4B9D7D6414E0}" type="presOf" srcId="{8779FFF3-DA2E-4DD9-B38F-0F5A1DA8DF7E}" destId="{8F97E92D-67C1-4304-994D-ACC2DA969AB3}" srcOrd="0" destOrd="0" presId="urn:microsoft.com/office/officeart/2005/8/layout/orgChart1"/>
    <dgm:cxn modelId="{9B5CA9CF-9BA6-4DA5-A38F-3E677299AF8F}" type="presOf" srcId="{336DB86C-4333-41B0-8D22-A7F99885EA25}" destId="{D4FA03F5-E550-41F2-AF6D-DAEE7AD223CB}" srcOrd="1" destOrd="0" presId="urn:microsoft.com/office/officeart/2005/8/layout/orgChart1"/>
    <dgm:cxn modelId="{DD5B7DC1-5C48-4D14-83A2-EF04E47AE6AF}" type="presOf" srcId="{5254E155-C40F-4751-BB85-B5B4177CDCC3}" destId="{8A76AE53-AE48-42A7-AC52-E6086FDC3F45}" srcOrd="0" destOrd="0" presId="urn:microsoft.com/office/officeart/2005/8/layout/orgChart1"/>
    <dgm:cxn modelId="{FB86EF9E-2D18-4493-A728-812B0FEC23D2}" type="presOf" srcId="{27C7AD3C-ACC7-4031-A049-23DBB9E9891B}" destId="{98B1F307-DB8B-4BF8-A539-FBB1B0514712}" srcOrd="1" destOrd="0" presId="urn:microsoft.com/office/officeart/2005/8/layout/orgChart1"/>
    <dgm:cxn modelId="{18D1E1D9-D9CB-43D2-8465-AFA15D6419B9}" type="presOf" srcId="{AC84A95B-46D5-4B8E-99B3-FA5408D6E914}" destId="{62D2B025-314C-4D2D-8291-612F137C521F}" srcOrd="1" destOrd="0" presId="urn:microsoft.com/office/officeart/2005/8/layout/orgChart1"/>
    <dgm:cxn modelId="{DB47BBE6-7319-4E09-B901-69EE78C081FB}" type="presOf" srcId="{35C4A494-C98F-432D-A2D2-D52EF612989D}" destId="{A7060745-596B-4A14-8083-0EF60C94A44A}" srcOrd="0" destOrd="0" presId="urn:microsoft.com/office/officeart/2005/8/layout/orgChart1"/>
    <dgm:cxn modelId="{CCD6D846-3DA9-4D1E-8F4E-2A5635A4CD20}" type="presOf" srcId="{4E1A34DB-8479-4C21-8735-1C20821AE415}" destId="{C9DBFBD8-4A75-4E31-8CCF-FE984CEEC2C0}" srcOrd="0" destOrd="0" presId="urn:microsoft.com/office/officeart/2005/8/layout/orgChart1"/>
    <dgm:cxn modelId="{C3A7E4C7-21D8-443F-BBA8-51F8C3D61091}" srcId="{35C4A494-C98F-432D-A2D2-D52EF612989D}" destId="{D4D7D677-9B13-4B85-BAB8-AD1B2D0A5D86}" srcOrd="0" destOrd="0" parTransId="{BF328246-AA0D-46CF-8BCC-3FB9E68A21F1}" sibTransId="{29C3C0A6-AF3F-480A-98B3-166805BB3693}"/>
    <dgm:cxn modelId="{F3993389-04BA-4EDF-8532-72405F82A42B}" type="presOf" srcId="{857F638B-D9F3-44B7-89BB-D532DE922117}" destId="{010548B3-6AC6-4355-85BD-ADA66EDDB98A}" srcOrd="0" destOrd="0" presId="urn:microsoft.com/office/officeart/2005/8/layout/orgChart1"/>
    <dgm:cxn modelId="{359E7784-66F2-4809-A4A6-94C465CD8627}" type="presOf" srcId="{8BFA51FB-7E0F-47CF-BB3E-17A64C7CB5D4}" destId="{74557156-5B1E-48C4-962B-97702BD3D67E}" srcOrd="1" destOrd="0" presId="urn:microsoft.com/office/officeart/2005/8/layout/orgChart1"/>
    <dgm:cxn modelId="{688B7DDF-7BB9-41E9-A059-ED18856EE125}" type="presOf" srcId="{3FB7DBE5-7B42-4639-9723-FC9EE23099EA}" destId="{24D1781E-43D4-4760-843B-6C4FDDCBD6FF}" srcOrd="0" destOrd="0" presId="urn:microsoft.com/office/officeart/2005/8/layout/orgChart1"/>
    <dgm:cxn modelId="{0B054566-C2A4-4BA2-8FBA-E071FB148FE3}" type="presOf" srcId="{BF4A2DBD-91DA-4CAB-97C2-91D797DC07BE}" destId="{78496150-8230-4EF2-83CC-41E73BADC884}" srcOrd="0" destOrd="0" presId="urn:microsoft.com/office/officeart/2005/8/layout/orgChart1"/>
    <dgm:cxn modelId="{10BC09AC-54B2-48AF-9BB2-C4C9B83F303B}" type="presOf" srcId="{35C87FFC-ABC9-4EFD-9E23-1F3BC5C106DF}" destId="{3F0B45C7-32F8-446D-9E20-D2CDC97264E7}" srcOrd="1" destOrd="0" presId="urn:microsoft.com/office/officeart/2005/8/layout/orgChart1"/>
    <dgm:cxn modelId="{CA439CB7-9882-4260-86F3-BD5B3E0B4B82}" srcId="{AC84A95B-46D5-4B8E-99B3-FA5408D6E914}" destId="{3FB7DBE5-7B42-4639-9723-FC9EE23099EA}" srcOrd="1" destOrd="0" parTransId="{576D93C6-9399-4137-B85F-66318BAFC0D6}" sibTransId="{4016613A-73EF-44C6-8AEA-CDCE56E3F6D2}"/>
    <dgm:cxn modelId="{BAF628B7-4F00-4F8C-9501-FCD7AA4DACB3}" type="presOf" srcId="{35C87FFC-ABC9-4EFD-9E23-1F3BC5C106DF}" destId="{18A38DEA-21AF-4565-9110-8B6589DC3EE1}" srcOrd="0" destOrd="0" presId="urn:microsoft.com/office/officeart/2005/8/layout/orgChart1"/>
    <dgm:cxn modelId="{68337D61-4F5D-4FB0-B371-0CF0833E5ECE}" type="presOf" srcId="{FA25C553-D50E-42A6-A4E5-4F270739ED89}" destId="{1068DBB0-699A-4EFA-8112-08581C66FF32}" srcOrd="0" destOrd="0" presId="urn:microsoft.com/office/officeart/2005/8/layout/orgChart1"/>
    <dgm:cxn modelId="{B6D70831-C33C-47B2-893C-822E5083CD9E}" type="presOf" srcId="{82668D69-0DB4-4B33-8178-FC73B7E7C3D7}" destId="{B9AD460D-1732-487A-9F24-BEAFE9E5BFC3}" srcOrd="1" destOrd="0" presId="urn:microsoft.com/office/officeart/2005/8/layout/orgChart1"/>
    <dgm:cxn modelId="{F9326AFE-855B-4257-8E28-BD9BA47AACCF}" srcId="{35C87FFC-ABC9-4EFD-9E23-1F3BC5C106DF}" destId="{A74E04D6-FF6D-4000-A48B-412C6E0C85DD}" srcOrd="0" destOrd="0" parTransId="{16656AA2-4C56-49CC-A9CE-A720ADFC3F86}" sibTransId="{B1F1F299-0D80-49D2-9421-CC0C2AB674F2}"/>
    <dgm:cxn modelId="{91CC749D-7B52-4155-9C45-7E0504B802F4}" type="presOf" srcId="{C66F079C-471E-4571-870A-CE2E367CCAA5}" destId="{C28C7123-1AB0-497B-9810-A9B37103429D}" srcOrd="1" destOrd="0" presId="urn:microsoft.com/office/officeart/2005/8/layout/orgChart1"/>
    <dgm:cxn modelId="{8B57630A-2125-44F3-9313-AEDB03339230}" type="presOf" srcId="{36919D89-6119-47D4-940A-324D1BD64068}" destId="{7121AF21-175A-4D10-A63A-B68FAA727496}" srcOrd="1" destOrd="0" presId="urn:microsoft.com/office/officeart/2005/8/layout/orgChart1"/>
    <dgm:cxn modelId="{4F2DA4C7-B2E2-41BC-A98B-BC03196856D1}" type="presOf" srcId="{68F627DB-7C5B-467F-BCFC-44EB61D3F0E6}" destId="{D781B9E5-00B4-4466-BFB7-CEA53BD82D82}" srcOrd="0" destOrd="0" presId="urn:microsoft.com/office/officeart/2005/8/layout/orgChart1"/>
    <dgm:cxn modelId="{F6320A09-E3F2-43DE-8B47-2C91C60853AD}" type="presOf" srcId="{5388E77A-778C-415D-A1D5-E90BC72A5838}" destId="{A3325EBF-E2DB-4E25-A8E5-9B12AFDCE82A}" srcOrd="1" destOrd="0" presId="urn:microsoft.com/office/officeart/2005/8/layout/orgChart1"/>
    <dgm:cxn modelId="{C761F6AA-1023-4833-BF56-57C27AF58203}" type="presOf" srcId="{E43E841B-E559-49D6-BACE-D8EADA79EA1A}" destId="{1007A773-AB0E-456F-A424-783463EE7A72}" srcOrd="0" destOrd="0" presId="urn:microsoft.com/office/officeart/2005/8/layout/orgChart1"/>
    <dgm:cxn modelId="{2E0234F9-6195-4D7A-95FD-FA49E4B8CFFE}" type="presOf" srcId="{A7272DDA-B567-4FAD-829C-4676E9EFB7EB}" destId="{0C713C93-1E89-4D87-AB47-BAA9AE9A5A7F}" srcOrd="1" destOrd="0" presId="urn:microsoft.com/office/officeart/2005/8/layout/orgChart1"/>
    <dgm:cxn modelId="{9A62A4C1-B89E-478B-AE7C-574EEF1B2BE9}" srcId="{AC84A95B-46D5-4B8E-99B3-FA5408D6E914}" destId="{CBE6668E-4C9C-459F-A400-314F04223307}" srcOrd="0" destOrd="0" parTransId="{798F22CB-2B5D-498A-BE38-384A9AE8889E}" sibTransId="{0E9F9B90-F812-44E1-AE8C-A9785BD1AF1B}"/>
    <dgm:cxn modelId="{20A8D9FA-BF7D-4D3D-9EF3-72E4251AD2FC}" type="presOf" srcId="{FE340D2E-1E01-44E5-9C6A-C45F91B594F6}" destId="{AB7F7B4D-FD04-4554-A281-706905F6B29C}" srcOrd="0" destOrd="0" presId="urn:microsoft.com/office/officeart/2005/8/layout/orgChart1"/>
    <dgm:cxn modelId="{4E8F26C7-E3F8-4E83-BE0A-2BDBCB62D9E1}" type="presOf" srcId="{4E1A34DB-8479-4C21-8735-1C20821AE415}" destId="{2F764C68-EFE4-4D63-8712-40E6B5AE1907}" srcOrd="1" destOrd="0" presId="urn:microsoft.com/office/officeart/2005/8/layout/orgChart1"/>
    <dgm:cxn modelId="{7754B09D-8591-490F-AA0E-AF79829D3339}" type="presOf" srcId="{ED2C5602-1EA6-4CD9-AD6A-C8985B22DA25}" destId="{239140D8-2F44-4262-977C-CA290E152506}" srcOrd="0" destOrd="0" presId="urn:microsoft.com/office/officeart/2005/8/layout/orgChart1"/>
    <dgm:cxn modelId="{AF6779C2-8830-418D-95CE-4792DDB353D2}" type="presOf" srcId="{9D1A0F2C-A0B2-4DCC-931A-D5927EA256CA}" destId="{ABD07D80-4EB4-4BF8-9FE6-386789AA4D01}" srcOrd="0" destOrd="0" presId="urn:microsoft.com/office/officeart/2005/8/layout/orgChart1"/>
    <dgm:cxn modelId="{24841DCA-E43A-4C07-9FE3-7736693F50C0}" type="presOf" srcId="{1E08439A-E7CE-4A5C-882C-055B62A46968}" destId="{05E9AB26-00C0-44A1-82F4-73CB66B28311}" srcOrd="1" destOrd="0" presId="urn:microsoft.com/office/officeart/2005/8/layout/orgChart1"/>
    <dgm:cxn modelId="{C6372A46-790F-41F8-8CAF-09AA8937AEA7}" type="presOf" srcId="{31F56D00-114C-40A7-91C6-185BA88C4057}" destId="{CC58C96C-44BC-44C1-8D46-F928279EC152}" srcOrd="0" destOrd="0" presId="urn:microsoft.com/office/officeart/2005/8/layout/orgChart1"/>
    <dgm:cxn modelId="{7655808F-36D6-41E7-8A3A-46BF7EDFF536}" type="presOf" srcId="{68F627DB-7C5B-467F-BCFC-44EB61D3F0E6}" destId="{DAB00848-CEE3-4B7E-A20A-15B093F465B9}" srcOrd="1" destOrd="0" presId="urn:microsoft.com/office/officeart/2005/8/layout/orgChart1"/>
    <dgm:cxn modelId="{0BC9475A-340C-410D-9E47-D6886CD7C651}" type="presOf" srcId="{1E0B3DC5-EC22-40D9-8077-47A5CB277083}" destId="{C02AA301-6C8A-4B79-BB50-47A2E37BD9CE}" srcOrd="1" destOrd="0" presId="urn:microsoft.com/office/officeart/2005/8/layout/orgChart1"/>
    <dgm:cxn modelId="{CC0AFBAC-76F3-403F-A1EE-B6AB0C232ADC}" type="presOf" srcId="{F3098F5B-432A-4025-ABA8-D52F628DBCD0}" destId="{F2CEF59F-58C3-4F57-9354-3CD22B120003}" srcOrd="1" destOrd="0" presId="urn:microsoft.com/office/officeart/2005/8/layout/orgChart1"/>
    <dgm:cxn modelId="{41BFFB4D-0D24-411E-91D7-4D836E2924B1}" type="presOf" srcId="{F4F9D724-CA39-473D-8762-3670A0570AB8}" destId="{3669976A-B793-476E-A62F-81AB0BA5F23F}" srcOrd="0" destOrd="0" presId="urn:microsoft.com/office/officeart/2005/8/layout/orgChart1"/>
    <dgm:cxn modelId="{32DC479A-F7B3-4656-8846-4876B1FE9130}" type="presOf" srcId="{A74E04D6-FF6D-4000-A48B-412C6E0C85DD}" destId="{2EEE4CCA-E6D5-47DD-B994-7E8E44B3DE42}" srcOrd="0" destOrd="0" presId="urn:microsoft.com/office/officeart/2005/8/layout/orgChart1"/>
    <dgm:cxn modelId="{5A14437D-3F89-426E-B1CE-8F869298DC9B}" type="presOf" srcId="{C66F079C-471E-4571-870A-CE2E367CCAA5}" destId="{FFB31404-B938-4BB8-A8FC-0BA39A527305}" srcOrd="0" destOrd="0" presId="urn:microsoft.com/office/officeart/2005/8/layout/orgChart1"/>
    <dgm:cxn modelId="{0A216E9D-D14D-4AE8-94E5-938627BAE66D}" type="presOf" srcId="{1BD89EB9-438E-490C-AC9B-6BA66CFD03B4}" destId="{6D626FC1-C84D-4FA7-986F-B9005AD420E9}" srcOrd="1" destOrd="0" presId="urn:microsoft.com/office/officeart/2005/8/layout/orgChart1"/>
    <dgm:cxn modelId="{8CEC29C9-6F80-40E5-B2BD-19E5C738DDFE}" type="presOf" srcId="{F43143F5-8DA0-4DC7-B760-BD14BB3B04EC}" destId="{3953F2A7-CB76-47B0-B1A7-0B440E1A4F73}" srcOrd="0" destOrd="0" presId="urn:microsoft.com/office/officeart/2005/8/layout/orgChart1"/>
    <dgm:cxn modelId="{0D188CC0-BE42-4891-A461-B88536289620}" srcId="{857F638B-D9F3-44B7-89BB-D532DE922117}" destId="{8779FFF3-DA2E-4DD9-B38F-0F5A1DA8DF7E}" srcOrd="0" destOrd="0" parTransId="{7367FCC2-1CB8-43BE-BCD2-B57779357ED7}" sibTransId="{A01159FD-1E81-4CA1-BCFE-721E7EBD1A54}"/>
    <dgm:cxn modelId="{79205A9D-6767-45C6-B010-C1CA2D0A8179}" type="presOf" srcId="{A4A915A2-6AA4-4C1A-B551-27BADF8BA161}" destId="{E8A4C190-579A-4E72-9FE2-DADCFCF1779E}" srcOrd="0" destOrd="0" presId="urn:microsoft.com/office/officeart/2005/8/layout/orgChart1"/>
    <dgm:cxn modelId="{A00B9685-905D-4BDF-9479-CDF732B1A620}" type="presOf" srcId="{AB7001F5-32C2-4847-BB9F-90D607262DE1}" destId="{1D742412-C872-4BCB-94F8-F640E3080179}" srcOrd="0" destOrd="0" presId="urn:microsoft.com/office/officeart/2005/8/layout/orgChart1"/>
    <dgm:cxn modelId="{53A2EEF1-2440-4E8D-BE61-2BAE6029C763}" srcId="{8779FFF3-DA2E-4DD9-B38F-0F5A1DA8DF7E}" destId="{336DB86C-4333-41B0-8D22-A7F99885EA25}" srcOrd="0" destOrd="0" parTransId="{E43E841B-E559-49D6-BACE-D8EADA79EA1A}" sibTransId="{F7BD8D0F-8ECA-493C-AE1F-A010C4C443F6}"/>
    <dgm:cxn modelId="{41A8F8D0-43DD-4942-97E5-98ECF2E9E62B}" srcId="{A7272DDA-B567-4FAD-829C-4676E9EFB7EB}" destId="{5254E155-C40F-4751-BB85-B5B4177CDCC3}" srcOrd="0" destOrd="0" parTransId="{493F5527-DE1F-4DB4-99C2-DB6002422171}" sibTransId="{D4D427EB-A81F-4F41-860F-2C3211A8D95D}"/>
    <dgm:cxn modelId="{6A96C1E1-3965-4824-8B00-151033C77729}" type="presOf" srcId="{493F5527-DE1F-4DB4-99C2-DB6002422171}" destId="{E11A094D-9B68-4121-B6C9-1A54C9E93C54}" srcOrd="0" destOrd="0" presId="urn:microsoft.com/office/officeart/2005/8/layout/orgChart1"/>
    <dgm:cxn modelId="{E0CB3A5D-4E3D-4211-A8B9-DAE5D58E9F07}" srcId="{C66F079C-471E-4571-870A-CE2E367CCAA5}" destId="{AC84A95B-46D5-4B8E-99B3-FA5408D6E914}" srcOrd="5" destOrd="0" parTransId="{C7753A2D-A942-408D-837E-CCDFCF71B6C5}" sibTransId="{EBE228ED-4781-45C0-83A1-638EC2DA63B2}"/>
    <dgm:cxn modelId="{C4BDCE8C-D3DF-4C1F-863F-CD98664C2EA1}" type="presOf" srcId="{798F22CB-2B5D-498A-BE38-384A9AE8889E}" destId="{43276EC2-4D72-4EB0-832B-7F42AA70C569}" srcOrd="0" destOrd="0" presId="urn:microsoft.com/office/officeart/2005/8/layout/orgChart1"/>
    <dgm:cxn modelId="{A017D05C-EC33-4040-B4E8-58B06FF5407C}" type="presOf" srcId="{84C06312-0C33-40FD-BC72-CA672B0711BF}" destId="{D8E3CFB0-1568-4CA4-8363-B53E4A5A0970}" srcOrd="0" destOrd="0" presId="urn:microsoft.com/office/officeart/2005/8/layout/orgChart1"/>
    <dgm:cxn modelId="{85C65AA1-F809-41FA-8168-EC8228781F59}" type="presOf" srcId="{9D1A0F2C-A0B2-4DCC-931A-D5927EA256CA}" destId="{8A7B91B2-798B-4FCD-A4C1-40DC839DBD96}" srcOrd="1" destOrd="0" presId="urn:microsoft.com/office/officeart/2005/8/layout/orgChart1"/>
    <dgm:cxn modelId="{5C29EB28-EE99-43EF-86DD-87FC96052A4F}" srcId="{84C06312-0C33-40FD-BC72-CA672B0711BF}" destId="{C66F079C-471E-4571-870A-CE2E367CCAA5}" srcOrd="0" destOrd="0" parTransId="{0F52432C-7845-40ED-9ADF-18BF30827491}" sibTransId="{183EB98F-7400-4E94-804C-6A601B4F5BD5}"/>
    <dgm:cxn modelId="{F6CAFF69-2D81-4A09-8EFB-E2C0CD778FD3}" srcId="{C66F079C-471E-4571-870A-CE2E367CCAA5}" destId="{35C87FFC-ABC9-4EFD-9E23-1F3BC5C106DF}" srcOrd="3" destOrd="0" parTransId="{E18D71DA-1C68-47AA-85FF-036F787E567F}" sibTransId="{7370D1B1-2AF6-4982-9EAC-A03F1761EBE8}"/>
    <dgm:cxn modelId="{4285F77F-BA03-453B-A722-D6BDEDD65990}" type="presOf" srcId="{35C4A494-C98F-432D-A2D2-D52EF612989D}" destId="{37B46955-95ED-4497-B603-64D9167F0A7C}" srcOrd="1" destOrd="0" presId="urn:microsoft.com/office/officeart/2005/8/layout/orgChart1"/>
    <dgm:cxn modelId="{5E1DD5DC-A0A9-41EA-899E-9D260F5E3B1D}" type="presOf" srcId="{4CEB5E9F-D1C7-4EA0-8E0E-66C1E25ACE1F}" destId="{BB33DA0F-D35E-45D3-80BC-C42B2C66659C}" srcOrd="0" destOrd="0" presId="urn:microsoft.com/office/officeart/2005/8/layout/orgChart1"/>
    <dgm:cxn modelId="{40C919CC-A3E2-422E-9943-5C3496F23B67}" srcId="{35C87FFC-ABC9-4EFD-9E23-1F3BC5C106DF}" destId="{1E0B3DC5-EC22-40D9-8077-47A5CB277083}" srcOrd="1" destOrd="0" parTransId="{59FF616F-F645-4C81-A12D-80F21FBA4A0A}" sibTransId="{961BC810-C6E2-4EB1-A63D-BDA27C2396D1}"/>
    <dgm:cxn modelId="{19E65191-FDBC-4444-8754-F618075B2148}" type="presParOf" srcId="{D8E3CFB0-1568-4CA4-8363-B53E4A5A0970}" destId="{7D343F30-2980-4CA1-91E2-DBBFAD654B6B}" srcOrd="0" destOrd="0" presId="urn:microsoft.com/office/officeart/2005/8/layout/orgChart1"/>
    <dgm:cxn modelId="{21527483-8356-48B1-9228-B805271CD98E}" type="presParOf" srcId="{7D343F30-2980-4CA1-91E2-DBBFAD654B6B}" destId="{E355F045-E5EB-4BF8-AE7F-E80323AAA43A}" srcOrd="0" destOrd="0" presId="urn:microsoft.com/office/officeart/2005/8/layout/orgChart1"/>
    <dgm:cxn modelId="{FE944949-43E3-4B90-9F9D-C0F735A8C2C6}" type="presParOf" srcId="{E355F045-E5EB-4BF8-AE7F-E80323AAA43A}" destId="{FFB31404-B938-4BB8-A8FC-0BA39A527305}" srcOrd="0" destOrd="0" presId="urn:microsoft.com/office/officeart/2005/8/layout/orgChart1"/>
    <dgm:cxn modelId="{A3643229-A729-481A-B948-87F3C685187A}" type="presParOf" srcId="{E355F045-E5EB-4BF8-AE7F-E80323AAA43A}" destId="{C28C7123-1AB0-497B-9810-A9B37103429D}" srcOrd="1" destOrd="0" presId="urn:microsoft.com/office/officeart/2005/8/layout/orgChart1"/>
    <dgm:cxn modelId="{424A37EF-7D2E-4966-8275-9E1CB3218C83}" type="presParOf" srcId="{7D343F30-2980-4CA1-91E2-DBBFAD654B6B}" destId="{18064814-E65C-41C9-B1DD-5CE942694307}" srcOrd="1" destOrd="0" presId="urn:microsoft.com/office/officeart/2005/8/layout/orgChart1"/>
    <dgm:cxn modelId="{AB3D87ED-0C5F-4317-B1EF-CCF532609D59}" type="presParOf" srcId="{18064814-E65C-41C9-B1DD-5CE942694307}" destId="{2CA5C0A6-367C-4181-AAE2-730C65434119}" srcOrd="0" destOrd="0" presId="urn:microsoft.com/office/officeart/2005/8/layout/orgChart1"/>
    <dgm:cxn modelId="{731CDB08-EFE2-468F-B91B-776D753FD29F}" type="presParOf" srcId="{18064814-E65C-41C9-B1DD-5CE942694307}" destId="{210C8948-8358-4C9D-B37D-FAECBC17EE9F}" srcOrd="1" destOrd="0" presId="urn:microsoft.com/office/officeart/2005/8/layout/orgChart1"/>
    <dgm:cxn modelId="{F22FC485-9E0B-480C-BA4B-67EDC9708C74}" type="presParOf" srcId="{210C8948-8358-4C9D-B37D-FAECBC17EE9F}" destId="{FEA73ADC-EC03-4167-B195-EFF9496CEBD7}" srcOrd="0" destOrd="0" presId="urn:microsoft.com/office/officeart/2005/8/layout/orgChart1"/>
    <dgm:cxn modelId="{6C5B1C9D-FFF3-4622-BA5B-B4410CEE202B}" type="presParOf" srcId="{FEA73ADC-EC03-4167-B195-EFF9496CEBD7}" destId="{D3EE800F-D38E-4542-8BC5-6ABDDB6570FC}" srcOrd="0" destOrd="0" presId="urn:microsoft.com/office/officeart/2005/8/layout/orgChart1"/>
    <dgm:cxn modelId="{6ECB8B3F-29CD-49C2-8789-F37A3B14B14B}" type="presParOf" srcId="{FEA73ADC-EC03-4167-B195-EFF9496CEBD7}" destId="{98B1F307-DB8B-4BF8-A539-FBB1B0514712}" srcOrd="1" destOrd="0" presId="urn:microsoft.com/office/officeart/2005/8/layout/orgChart1"/>
    <dgm:cxn modelId="{C689ADCF-90CC-4D88-BE8E-A3C3F7739337}" type="presParOf" srcId="{210C8948-8358-4C9D-B37D-FAECBC17EE9F}" destId="{47BC4AD3-9BA1-4530-887F-E7E9034A1647}" srcOrd="1" destOrd="0" presId="urn:microsoft.com/office/officeart/2005/8/layout/orgChart1"/>
    <dgm:cxn modelId="{972F87ED-D803-40B6-879B-DD8349BB52DA}" type="presParOf" srcId="{47BC4AD3-9BA1-4530-887F-E7E9034A1647}" destId="{4E034E88-CA5F-4186-8E8C-7D8E32E0ABF5}" srcOrd="0" destOrd="0" presId="urn:microsoft.com/office/officeart/2005/8/layout/orgChart1"/>
    <dgm:cxn modelId="{6A964B86-2D5E-46AA-9C2F-E63BAC45467C}" type="presParOf" srcId="{47BC4AD3-9BA1-4530-887F-E7E9034A1647}" destId="{AE365E60-B780-43A3-AD38-5817F78CC5B7}" srcOrd="1" destOrd="0" presId="urn:microsoft.com/office/officeart/2005/8/layout/orgChart1"/>
    <dgm:cxn modelId="{CF734CEE-686B-416A-8EF0-7D99274C6015}" type="presParOf" srcId="{AE365E60-B780-43A3-AD38-5817F78CC5B7}" destId="{23402FD7-75DF-43E9-9997-73BA44F334C8}" srcOrd="0" destOrd="0" presId="urn:microsoft.com/office/officeart/2005/8/layout/orgChart1"/>
    <dgm:cxn modelId="{14B4F8C1-9EB3-4B40-BF5F-38B42CAC0752}" type="presParOf" srcId="{23402FD7-75DF-43E9-9997-73BA44F334C8}" destId="{E51029D8-387F-4ED0-AF97-3A29E8998BEB}" srcOrd="0" destOrd="0" presId="urn:microsoft.com/office/officeart/2005/8/layout/orgChart1"/>
    <dgm:cxn modelId="{82BC501B-6B2D-422F-9B88-25E6C019EF49}" type="presParOf" srcId="{23402FD7-75DF-43E9-9997-73BA44F334C8}" destId="{A3325EBF-E2DB-4E25-A8E5-9B12AFDCE82A}" srcOrd="1" destOrd="0" presId="urn:microsoft.com/office/officeart/2005/8/layout/orgChart1"/>
    <dgm:cxn modelId="{99AC63DF-60B1-4707-A9A6-176A20F6C6A5}" type="presParOf" srcId="{AE365E60-B780-43A3-AD38-5817F78CC5B7}" destId="{44A288CD-ACDE-40F9-B76C-4A9BC88F7DC1}" srcOrd="1" destOrd="0" presId="urn:microsoft.com/office/officeart/2005/8/layout/orgChart1"/>
    <dgm:cxn modelId="{CD5A20ED-1F26-4E09-A1B7-FF44FDFB8907}" type="presParOf" srcId="{44A288CD-ACDE-40F9-B76C-4A9BC88F7DC1}" destId="{CC58C96C-44BC-44C1-8D46-F928279EC152}" srcOrd="0" destOrd="0" presId="urn:microsoft.com/office/officeart/2005/8/layout/orgChart1"/>
    <dgm:cxn modelId="{717DF792-0441-443C-9B68-1DE287A64222}" type="presParOf" srcId="{44A288CD-ACDE-40F9-B76C-4A9BC88F7DC1}" destId="{D6C7537B-8283-4DD2-94C0-93AD32EF48EB}" srcOrd="1" destOrd="0" presId="urn:microsoft.com/office/officeart/2005/8/layout/orgChart1"/>
    <dgm:cxn modelId="{CC037617-67C1-4308-B1FA-A44E079E994D}" type="presParOf" srcId="{D6C7537B-8283-4DD2-94C0-93AD32EF48EB}" destId="{7E8BB853-7022-4615-90D8-087C2BC4B350}" srcOrd="0" destOrd="0" presId="urn:microsoft.com/office/officeart/2005/8/layout/orgChart1"/>
    <dgm:cxn modelId="{16BBCD12-29F5-4E5C-A3D0-C7E6E18DDD22}" type="presParOf" srcId="{7E8BB853-7022-4615-90D8-087C2BC4B350}" destId="{769CA014-C8A8-447F-8809-B92F09CF3689}" srcOrd="0" destOrd="0" presId="urn:microsoft.com/office/officeart/2005/8/layout/orgChart1"/>
    <dgm:cxn modelId="{8496A08F-37EE-427F-87B8-0D9B30648DD4}" type="presParOf" srcId="{7E8BB853-7022-4615-90D8-087C2BC4B350}" destId="{0C713C93-1E89-4D87-AB47-BAA9AE9A5A7F}" srcOrd="1" destOrd="0" presId="urn:microsoft.com/office/officeart/2005/8/layout/orgChart1"/>
    <dgm:cxn modelId="{4B9DEE4F-A135-4BD3-B3DE-FBB3EB5C94AE}" type="presParOf" srcId="{D6C7537B-8283-4DD2-94C0-93AD32EF48EB}" destId="{CFC98311-00C5-4B57-8272-4E678837F9D5}" srcOrd="1" destOrd="0" presId="urn:microsoft.com/office/officeart/2005/8/layout/orgChart1"/>
    <dgm:cxn modelId="{FB1F7A58-0D71-434A-8A64-29969142F560}" type="presParOf" srcId="{CFC98311-00C5-4B57-8272-4E678837F9D5}" destId="{E11A094D-9B68-4121-B6C9-1A54C9E93C54}" srcOrd="0" destOrd="0" presId="urn:microsoft.com/office/officeart/2005/8/layout/orgChart1"/>
    <dgm:cxn modelId="{AC90112D-ECA3-4D19-8BE7-F136CF7C5735}" type="presParOf" srcId="{CFC98311-00C5-4B57-8272-4E678837F9D5}" destId="{4F0747D0-DD0F-4315-BE61-79E11EFCE3A3}" srcOrd="1" destOrd="0" presId="urn:microsoft.com/office/officeart/2005/8/layout/orgChart1"/>
    <dgm:cxn modelId="{C44C5278-070B-4C02-B628-23C22013338D}" type="presParOf" srcId="{4F0747D0-DD0F-4315-BE61-79E11EFCE3A3}" destId="{041C2C8F-3390-4FB0-A114-156184DDCC4B}" srcOrd="0" destOrd="0" presId="urn:microsoft.com/office/officeart/2005/8/layout/orgChart1"/>
    <dgm:cxn modelId="{3E3D7B39-F9EE-4C75-98C5-B8B1B38EED0A}" type="presParOf" srcId="{041C2C8F-3390-4FB0-A114-156184DDCC4B}" destId="{8A76AE53-AE48-42A7-AC52-E6086FDC3F45}" srcOrd="0" destOrd="0" presId="urn:microsoft.com/office/officeart/2005/8/layout/orgChart1"/>
    <dgm:cxn modelId="{08004D08-B479-43A6-B6FA-E1CB6D221B4C}" type="presParOf" srcId="{041C2C8F-3390-4FB0-A114-156184DDCC4B}" destId="{9F9DCE30-014A-44D3-85C8-404D45FD78C3}" srcOrd="1" destOrd="0" presId="urn:microsoft.com/office/officeart/2005/8/layout/orgChart1"/>
    <dgm:cxn modelId="{CC74BC0A-EF5C-463E-A0EB-95C5589D0EA8}" type="presParOf" srcId="{4F0747D0-DD0F-4315-BE61-79E11EFCE3A3}" destId="{76DAF016-A326-472E-A44A-C2753D1BBDA0}" srcOrd="1" destOrd="0" presId="urn:microsoft.com/office/officeart/2005/8/layout/orgChart1"/>
    <dgm:cxn modelId="{5F1DC71A-1C86-4013-B887-DBC840F1E58A}" type="presParOf" srcId="{4F0747D0-DD0F-4315-BE61-79E11EFCE3A3}" destId="{34E4C67F-BD96-4356-8358-64BC69DE78AF}" srcOrd="2" destOrd="0" presId="urn:microsoft.com/office/officeart/2005/8/layout/orgChart1"/>
    <dgm:cxn modelId="{34BE94D8-FA7E-47CD-BBC7-8703CCC77634}" type="presParOf" srcId="{D6C7537B-8283-4DD2-94C0-93AD32EF48EB}" destId="{18217964-08F7-4F50-8152-29E905F8A7A3}" srcOrd="2" destOrd="0" presId="urn:microsoft.com/office/officeart/2005/8/layout/orgChart1"/>
    <dgm:cxn modelId="{2216AC25-7757-4A83-9B93-0745E29115C5}" type="presParOf" srcId="{AE365E60-B780-43A3-AD38-5817F78CC5B7}" destId="{A5072F2B-9ECE-4723-80B7-7AEF8F6456B5}" srcOrd="2" destOrd="0" presId="urn:microsoft.com/office/officeart/2005/8/layout/orgChart1"/>
    <dgm:cxn modelId="{F5577065-8876-40A3-AB89-4B0D75BD2651}" type="presParOf" srcId="{210C8948-8358-4C9D-B37D-FAECBC17EE9F}" destId="{2AAEB6AE-A54B-4BE2-80E0-C28C75B1C9DE}" srcOrd="2" destOrd="0" presId="urn:microsoft.com/office/officeart/2005/8/layout/orgChart1"/>
    <dgm:cxn modelId="{0004D198-478C-4048-AFFC-6202F05E72B5}" type="presParOf" srcId="{18064814-E65C-41C9-B1DD-5CE942694307}" destId="{AB7F7B4D-FD04-4554-A281-706905F6B29C}" srcOrd="2" destOrd="0" presId="urn:microsoft.com/office/officeart/2005/8/layout/orgChart1"/>
    <dgm:cxn modelId="{F0B51E05-533E-4FCB-997E-19A64D483A5E}" type="presParOf" srcId="{18064814-E65C-41C9-B1DD-5CE942694307}" destId="{6E61B339-D25F-42F3-9B7F-EF041B0412DA}" srcOrd="3" destOrd="0" presId="urn:microsoft.com/office/officeart/2005/8/layout/orgChart1"/>
    <dgm:cxn modelId="{7FF20837-5974-4C0F-93B9-98B9A1FFC59C}" type="presParOf" srcId="{6E61B339-D25F-42F3-9B7F-EF041B0412DA}" destId="{A176BEE7-68BD-414B-81A9-1F744E036310}" srcOrd="0" destOrd="0" presId="urn:microsoft.com/office/officeart/2005/8/layout/orgChart1"/>
    <dgm:cxn modelId="{F1301320-B7E2-4D76-A1D4-7A38431E9062}" type="presParOf" srcId="{A176BEE7-68BD-414B-81A9-1F744E036310}" destId="{010548B3-6AC6-4355-85BD-ADA66EDDB98A}" srcOrd="0" destOrd="0" presId="urn:microsoft.com/office/officeart/2005/8/layout/orgChart1"/>
    <dgm:cxn modelId="{E13C1B33-F5B1-4145-918D-BFF0C1447E74}" type="presParOf" srcId="{A176BEE7-68BD-414B-81A9-1F744E036310}" destId="{76BEBE2C-4644-4405-851A-7BD522BBC46F}" srcOrd="1" destOrd="0" presId="urn:microsoft.com/office/officeart/2005/8/layout/orgChart1"/>
    <dgm:cxn modelId="{B3777F66-2271-46F1-B798-8661BA168553}" type="presParOf" srcId="{6E61B339-D25F-42F3-9B7F-EF041B0412DA}" destId="{9288E28F-62F1-4FA8-BF1A-E60E1EA7E9D8}" srcOrd="1" destOrd="0" presId="urn:microsoft.com/office/officeart/2005/8/layout/orgChart1"/>
    <dgm:cxn modelId="{4180F984-0B78-4EF0-AA0E-1AFFF0282F5A}" type="presParOf" srcId="{9288E28F-62F1-4FA8-BF1A-E60E1EA7E9D8}" destId="{8823B146-C898-4F8B-B323-A7692327786B}" srcOrd="0" destOrd="0" presId="urn:microsoft.com/office/officeart/2005/8/layout/orgChart1"/>
    <dgm:cxn modelId="{9FDC4EB8-3E5C-4D3D-91FA-F24C091E51C0}" type="presParOf" srcId="{9288E28F-62F1-4FA8-BF1A-E60E1EA7E9D8}" destId="{27EBE919-D6EF-401A-8947-0DBCE5843E4C}" srcOrd="1" destOrd="0" presId="urn:microsoft.com/office/officeart/2005/8/layout/orgChart1"/>
    <dgm:cxn modelId="{F07A00AA-287B-4974-AD5A-AE8E47B6C114}" type="presParOf" srcId="{27EBE919-D6EF-401A-8947-0DBCE5843E4C}" destId="{0131B3F6-DC12-43A0-8EBF-085EFCA11995}" srcOrd="0" destOrd="0" presId="urn:microsoft.com/office/officeart/2005/8/layout/orgChart1"/>
    <dgm:cxn modelId="{AF2658FE-213F-4314-AC50-A5106ADD0FD7}" type="presParOf" srcId="{0131B3F6-DC12-43A0-8EBF-085EFCA11995}" destId="{8F97E92D-67C1-4304-994D-ACC2DA969AB3}" srcOrd="0" destOrd="0" presId="urn:microsoft.com/office/officeart/2005/8/layout/orgChart1"/>
    <dgm:cxn modelId="{FEB8FE91-3A59-45DC-B340-AB690E5AFD7D}" type="presParOf" srcId="{0131B3F6-DC12-43A0-8EBF-085EFCA11995}" destId="{DE5B5AE0-CD7E-4DC7-9599-56F7B11955EE}" srcOrd="1" destOrd="0" presId="urn:microsoft.com/office/officeart/2005/8/layout/orgChart1"/>
    <dgm:cxn modelId="{3B147F19-3FC3-4DEF-B860-4AB82B140791}" type="presParOf" srcId="{27EBE919-D6EF-401A-8947-0DBCE5843E4C}" destId="{05884B91-94E6-42A5-9DD3-98107BCDD185}" srcOrd="1" destOrd="0" presId="urn:microsoft.com/office/officeart/2005/8/layout/orgChart1"/>
    <dgm:cxn modelId="{296A9538-0C34-4853-AFF7-16FE192F650A}" type="presParOf" srcId="{05884B91-94E6-42A5-9DD3-98107BCDD185}" destId="{1007A773-AB0E-456F-A424-783463EE7A72}" srcOrd="0" destOrd="0" presId="urn:microsoft.com/office/officeart/2005/8/layout/orgChart1"/>
    <dgm:cxn modelId="{BB28A08F-A10A-4B51-86A6-7686AE0A86C9}" type="presParOf" srcId="{05884B91-94E6-42A5-9DD3-98107BCDD185}" destId="{2AF3641B-BF0E-46CB-B704-0E266BF96658}" srcOrd="1" destOrd="0" presId="urn:microsoft.com/office/officeart/2005/8/layout/orgChart1"/>
    <dgm:cxn modelId="{C46E637A-410F-45C9-9824-9FCAEA706C46}" type="presParOf" srcId="{2AF3641B-BF0E-46CB-B704-0E266BF96658}" destId="{1F5D9151-D323-4A48-8449-A2284E8D21BE}" srcOrd="0" destOrd="0" presId="urn:microsoft.com/office/officeart/2005/8/layout/orgChart1"/>
    <dgm:cxn modelId="{BB2D585A-C760-4149-A2D8-32FE8A904C99}" type="presParOf" srcId="{1F5D9151-D323-4A48-8449-A2284E8D21BE}" destId="{5A854779-2353-4AC7-835C-D65690679FDF}" srcOrd="0" destOrd="0" presId="urn:microsoft.com/office/officeart/2005/8/layout/orgChart1"/>
    <dgm:cxn modelId="{E2EBB311-A968-46D1-86AE-38D7D1BD381B}" type="presParOf" srcId="{1F5D9151-D323-4A48-8449-A2284E8D21BE}" destId="{D4FA03F5-E550-41F2-AF6D-DAEE7AD223CB}" srcOrd="1" destOrd="0" presId="urn:microsoft.com/office/officeart/2005/8/layout/orgChart1"/>
    <dgm:cxn modelId="{2217EBD3-CB37-4B4C-9DA5-F8EA566A3ED7}" type="presParOf" srcId="{2AF3641B-BF0E-46CB-B704-0E266BF96658}" destId="{361D0525-6C24-4AC5-91F6-ED442E3661AD}" srcOrd="1" destOrd="0" presId="urn:microsoft.com/office/officeart/2005/8/layout/orgChart1"/>
    <dgm:cxn modelId="{CD308F6F-8278-47B1-B293-C9D6D6DA6CF4}" type="presParOf" srcId="{361D0525-6C24-4AC5-91F6-ED442E3661AD}" destId="{3669976A-B793-476E-A62F-81AB0BA5F23F}" srcOrd="0" destOrd="0" presId="urn:microsoft.com/office/officeart/2005/8/layout/orgChart1"/>
    <dgm:cxn modelId="{2B71405C-72EE-46C5-95DE-E6A77587FD60}" type="presParOf" srcId="{361D0525-6C24-4AC5-91F6-ED442E3661AD}" destId="{B46FB9EF-E835-4F53-9A6E-FEB4B132CE82}" srcOrd="1" destOrd="0" presId="urn:microsoft.com/office/officeart/2005/8/layout/orgChart1"/>
    <dgm:cxn modelId="{FD6152D2-B068-402A-859C-5F4611C62C02}" type="presParOf" srcId="{B46FB9EF-E835-4F53-9A6E-FEB4B132CE82}" destId="{0DFCB79E-8E0F-45E4-B81D-0A623EB67419}" srcOrd="0" destOrd="0" presId="urn:microsoft.com/office/officeart/2005/8/layout/orgChart1"/>
    <dgm:cxn modelId="{26E3F872-76E7-43F0-A74A-A41619D7DA30}" type="presParOf" srcId="{0DFCB79E-8E0F-45E4-B81D-0A623EB67419}" destId="{A7060745-596B-4A14-8083-0EF60C94A44A}" srcOrd="0" destOrd="0" presId="urn:microsoft.com/office/officeart/2005/8/layout/orgChart1"/>
    <dgm:cxn modelId="{14A3F16D-3620-4BC7-A7B6-06C6EB480AAB}" type="presParOf" srcId="{0DFCB79E-8E0F-45E4-B81D-0A623EB67419}" destId="{37B46955-95ED-4497-B603-64D9167F0A7C}" srcOrd="1" destOrd="0" presId="urn:microsoft.com/office/officeart/2005/8/layout/orgChart1"/>
    <dgm:cxn modelId="{014422F3-26F8-4201-AB73-20153CD49C00}" type="presParOf" srcId="{B46FB9EF-E835-4F53-9A6E-FEB4B132CE82}" destId="{C03DBA10-67E0-4AF4-9146-18896047B7F6}" srcOrd="1" destOrd="0" presId="urn:microsoft.com/office/officeart/2005/8/layout/orgChart1"/>
    <dgm:cxn modelId="{95C00E6A-DE47-4DC0-B9F7-9D376673E717}" type="presParOf" srcId="{C03DBA10-67E0-4AF4-9146-18896047B7F6}" destId="{36BBBC88-11BE-4149-96C4-56A81490B46B}" srcOrd="0" destOrd="0" presId="urn:microsoft.com/office/officeart/2005/8/layout/orgChart1"/>
    <dgm:cxn modelId="{4158C6EF-4EB9-4482-B7DE-D1A06613F7CB}" type="presParOf" srcId="{C03DBA10-67E0-4AF4-9146-18896047B7F6}" destId="{E86BB304-57A3-48AC-B7B6-7628FA5676E2}" srcOrd="1" destOrd="0" presId="urn:microsoft.com/office/officeart/2005/8/layout/orgChart1"/>
    <dgm:cxn modelId="{20CEB43F-2FA1-43C0-8E53-854400904ABF}" type="presParOf" srcId="{E86BB304-57A3-48AC-B7B6-7628FA5676E2}" destId="{706FCB32-BA83-49F7-8364-AE6A976E9DC7}" srcOrd="0" destOrd="0" presId="urn:microsoft.com/office/officeart/2005/8/layout/orgChart1"/>
    <dgm:cxn modelId="{2C1C57C4-DD47-4834-A781-1A546A2586FA}" type="presParOf" srcId="{706FCB32-BA83-49F7-8364-AE6A976E9DC7}" destId="{48EE8DDB-13FD-478D-8E79-71CEAD22665F}" srcOrd="0" destOrd="0" presId="urn:microsoft.com/office/officeart/2005/8/layout/orgChart1"/>
    <dgm:cxn modelId="{13F08D35-92D8-4B5E-BE92-49B08EBE8804}" type="presParOf" srcId="{706FCB32-BA83-49F7-8364-AE6A976E9DC7}" destId="{E2D55F31-E29D-4E2B-B6E9-890EC6548F2F}" srcOrd="1" destOrd="0" presId="urn:microsoft.com/office/officeart/2005/8/layout/orgChart1"/>
    <dgm:cxn modelId="{2B1FF840-A0E9-435C-BF46-C3BC900B685D}" type="presParOf" srcId="{E86BB304-57A3-48AC-B7B6-7628FA5676E2}" destId="{ED832471-9950-48DA-8B23-3F52541A290A}" srcOrd="1" destOrd="0" presId="urn:microsoft.com/office/officeart/2005/8/layout/orgChart1"/>
    <dgm:cxn modelId="{A78011E5-33C8-4E53-977C-144DF1925AEF}" type="presParOf" srcId="{E86BB304-57A3-48AC-B7B6-7628FA5676E2}" destId="{F105C872-D352-4BDE-AE43-B8A52446CE4B}" srcOrd="2" destOrd="0" presId="urn:microsoft.com/office/officeart/2005/8/layout/orgChart1"/>
    <dgm:cxn modelId="{EE7D38EE-15D1-4708-8E86-EDDF97283DF6}" type="presParOf" srcId="{B46FB9EF-E835-4F53-9A6E-FEB4B132CE82}" destId="{F143B832-8758-458A-8763-4A98993CC682}" srcOrd="2" destOrd="0" presId="urn:microsoft.com/office/officeart/2005/8/layout/orgChart1"/>
    <dgm:cxn modelId="{5CF2BE3D-D129-4808-AF9C-59EBBDCD3343}" type="presParOf" srcId="{2AF3641B-BF0E-46CB-B704-0E266BF96658}" destId="{1D3DADE1-A17A-47B1-A782-88EAE7207BC1}" srcOrd="2" destOrd="0" presId="urn:microsoft.com/office/officeart/2005/8/layout/orgChart1"/>
    <dgm:cxn modelId="{91821608-AAA5-4EA8-B2BF-5270D8FD9F34}" type="presParOf" srcId="{27EBE919-D6EF-401A-8947-0DBCE5843E4C}" destId="{484086D6-09AB-4E83-B9F1-8125A73E16B5}" srcOrd="2" destOrd="0" presId="urn:microsoft.com/office/officeart/2005/8/layout/orgChart1"/>
    <dgm:cxn modelId="{5C43A531-65DC-4295-B66A-132660C73807}" type="presParOf" srcId="{6E61B339-D25F-42F3-9B7F-EF041B0412DA}" destId="{C51C277B-9B2B-4CA7-964E-9BBA02D1C783}" srcOrd="2" destOrd="0" presId="urn:microsoft.com/office/officeart/2005/8/layout/orgChart1"/>
    <dgm:cxn modelId="{BE22F935-0E5C-4ACC-AC12-4C0822C37E53}" type="presParOf" srcId="{18064814-E65C-41C9-B1DD-5CE942694307}" destId="{D493D7CD-3CAB-4254-82E2-5DCA9985F173}" srcOrd="4" destOrd="0" presId="urn:microsoft.com/office/officeart/2005/8/layout/orgChart1"/>
    <dgm:cxn modelId="{C2D3D85F-BE3A-4E43-B27D-EB96766609CD}" type="presParOf" srcId="{18064814-E65C-41C9-B1DD-5CE942694307}" destId="{EC08CAEC-792C-4A53-A2FC-E23FC8B22720}" srcOrd="5" destOrd="0" presId="urn:microsoft.com/office/officeart/2005/8/layout/orgChart1"/>
    <dgm:cxn modelId="{F6A13467-B035-444A-930D-5606F60FA65C}" type="presParOf" srcId="{EC08CAEC-792C-4A53-A2FC-E23FC8B22720}" destId="{79E08C92-E493-40AD-8613-E7735DF80559}" srcOrd="0" destOrd="0" presId="urn:microsoft.com/office/officeart/2005/8/layout/orgChart1"/>
    <dgm:cxn modelId="{8FD0CF53-893F-427B-AB19-9C94BC0F9F01}" type="presParOf" srcId="{79E08C92-E493-40AD-8613-E7735DF80559}" destId="{1B3F5018-240D-4D47-B538-8E510932A8CE}" srcOrd="0" destOrd="0" presId="urn:microsoft.com/office/officeart/2005/8/layout/orgChart1"/>
    <dgm:cxn modelId="{F173E22C-3F85-4B0D-B504-9EF634EA21CA}" type="presParOf" srcId="{79E08C92-E493-40AD-8613-E7735DF80559}" destId="{7121AF21-175A-4D10-A63A-B68FAA727496}" srcOrd="1" destOrd="0" presId="urn:microsoft.com/office/officeart/2005/8/layout/orgChart1"/>
    <dgm:cxn modelId="{F5A15258-D0C8-4E49-8C64-6A701F3AE911}" type="presParOf" srcId="{EC08CAEC-792C-4A53-A2FC-E23FC8B22720}" destId="{F8DEDC53-290D-43B9-9C0A-CD765D1486EE}" srcOrd="1" destOrd="0" presId="urn:microsoft.com/office/officeart/2005/8/layout/orgChart1"/>
    <dgm:cxn modelId="{2015A2DC-B9A7-4317-8F16-0160A1AFEB64}" type="presParOf" srcId="{F8DEDC53-290D-43B9-9C0A-CD765D1486EE}" destId="{E2077D62-E176-411E-86F1-5A29F4D52B95}" srcOrd="0" destOrd="0" presId="urn:microsoft.com/office/officeart/2005/8/layout/orgChart1"/>
    <dgm:cxn modelId="{5CC0D2C8-EF88-4819-B7B3-EBA2FE93452C}" type="presParOf" srcId="{F8DEDC53-290D-43B9-9C0A-CD765D1486EE}" destId="{981BBE3E-62B1-443C-9095-B5F688F693E7}" srcOrd="1" destOrd="0" presId="urn:microsoft.com/office/officeart/2005/8/layout/orgChart1"/>
    <dgm:cxn modelId="{D01D23F4-9A0C-4518-8B95-39ACABBD3D40}" type="presParOf" srcId="{981BBE3E-62B1-443C-9095-B5F688F693E7}" destId="{1D6F20EE-EB79-4EB4-A226-BFFFEDD3F872}" srcOrd="0" destOrd="0" presId="urn:microsoft.com/office/officeart/2005/8/layout/orgChart1"/>
    <dgm:cxn modelId="{89621DB7-988C-4E94-9A7C-CE5A6BE621F8}" type="presParOf" srcId="{1D6F20EE-EB79-4EB4-A226-BFFFEDD3F872}" destId="{00C650D3-513D-48B2-BB47-BA29F496F1F9}" srcOrd="0" destOrd="0" presId="urn:microsoft.com/office/officeart/2005/8/layout/orgChart1"/>
    <dgm:cxn modelId="{8A4D72BC-58D0-4F42-BEDE-1FF740AC40AE}" type="presParOf" srcId="{1D6F20EE-EB79-4EB4-A226-BFFFEDD3F872}" destId="{74557156-5B1E-48C4-962B-97702BD3D67E}" srcOrd="1" destOrd="0" presId="urn:microsoft.com/office/officeart/2005/8/layout/orgChart1"/>
    <dgm:cxn modelId="{4884201E-8C36-4227-B394-01FFA0CAF35C}" type="presParOf" srcId="{981BBE3E-62B1-443C-9095-B5F688F693E7}" destId="{F63A3877-C2FE-451F-8831-9ADB183D1F17}" srcOrd="1" destOrd="0" presId="urn:microsoft.com/office/officeart/2005/8/layout/orgChart1"/>
    <dgm:cxn modelId="{3D0E306E-4EFB-4ABC-B028-3ADF91F16BE2}" type="presParOf" srcId="{F63A3877-C2FE-451F-8831-9ADB183D1F17}" destId="{70805571-4305-4B3E-A86B-BFE5A9EB3027}" srcOrd="0" destOrd="0" presId="urn:microsoft.com/office/officeart/2005/8/layout/orgChart1"/>
    <dgm:cxn modelId="{43E11ADC-37F5-47B8-B62F-E8FF336A585D}" type="presParOf" srcId="{F63A3877-C2FE-451F-8831-9ADB183D1F17}" destId="{3F3B50E8-7685-40FF-906F-DE8D2DF875CA}" srcOrd="1" destOrd="0" presId="urn:microsoft.com/office/officeart/2005/8/layout/orgChart1"/>
    <dgm:cxn modelId="{29E884C3-7076-44E1-A20F-7959A4E4546E}" type="presParOf" srcId="{3F3B50E8-7685-40FF-906F-DE8D2DF875CA}" destId="{EC0C8799-9C9D-4420-8369-79065C84F304}" srcOrd="0" destOrd="0" presId="urn:microsoft.com/office/officeart/2005/8/layout/orgChart1"/>
    <dgm:cxn modelId="{F3F13642-B6BB-46A8-9203-2FEF249B4A7D}" type="presParOf" srcId="{EC0C8799-9C9D-4420-8369-79065C84F304}" destId="{C79D6B91-F0C5-4762-B1DB-814E9B0B313D}" srcOrd="0" destOrd="0" presId="urn:microsoft.com/office/officeart/2005/8/layout/orgChart1"/>
    <dgm:cxn modelId="{8A2D38C8-BD4A-48C0-8008-3DD51A7E6ECF}" type="presParOf" srcId="{EC0C8799-9C9D-4420-8369-79065C84F304}" destId="{6D626FC1-C84D-4FA7-986F-B9005AD420E9}" srcOrd="1" destOrd="0" presId="urn:microsoft.com/office/officeart/2005/8/layout/orgChart1"/>
    <dgm:cxn modelId="{EC667852-C09C-469A-A1BB-EE135364A831}" type="presParOf" srcId="{3F3B50E8-7685-40FF-906F-DE8D2DF875CA}" destId="{F5C8B1EA-CA04-4F7A-A023-DFA1E4617A09}" srcOrd="1" destOrd="0" presId="urn:microsoft.com/office/officeart/2005/8/layout/orgChart1"/>
    <dgm:cxn modelId="{DF8CD747-8A9B-480C-86F5-3B937AB5A92F}" type="presParOf" srcId="{3F3B50E8-7685-40FF-906F-DE8D2DF875CA}" destId="{9D960677-DFBA-4F1A-AA0A-BF4BCD5AC47A}" srcOrd="2" destOrd="0" presId="urn:microsoft.com/office/officeart/2005/8/layout/orgChart1"/>
    <dgm:cxn modelId="{5E9D89EF-40F0-4FF4-91D8-2EAD58A9AFDA}" type="presParOf" srcId="{981BBE3E-62B1-443C-9095-B5F688F693E7}" destId="{00300187-AD48-4288-A332-446F3123D8D9}" srcOrd="2" destOrd="0" presId="urn:microsoft.com/office/officeart/2005/8/layout/orgChart1"/>
    <dgm:cxn modelId="{B4EA5397-D766-4D19-995B-7FA484F62C3E}" type="presParOf" srcId="{EC08CAEC-792C-4A53-A2FC-E23FC8B22720}" destId="{91E26BCD-E197-4C8B-AA55-BAE1DCA005A7}" srcOrd="2" destOrd="0" presId="urn:microsoft.com/office/officeart/2005/8/layout/orgChart1"/>
    <dgm:cxn modelId="{7246E2DD-1864-4285-95AA-B2FCF6BF48F1}" type="presParOf" srcId="{18064814-E65C-41C9-B1DD-5CE942694307}" destId="{B2D6DAAD-3D39-4C6D-8CCE-E74950C2FF7D}" srcOrd="6" destOrd="0" presId="urn:microsoft.com/office/officeart/2005/8/layout/orgChart1"/>
    <dgm:cxn modelId="{DEF032B7-7A09-43B9-AEC7-86F711FF6AF0}" type="presParOf" srcId="{18064814-E65C-41C9-B1DD-5CE942694307}" destId="{068BC215-B08D-4BF3-92AC-265A4726B899}" srcOrd="7" destOrd="0" presId="urn:microsoft.com/office/officeart/2005/8/layout/orgChart1"/>
    <dgm:cxn modelId="{43DBB3A1-0E8D-4F56-94F7-F44B24988D8E}" type="presParOf" srcId="{068BC215-B08D-4BF3-92AC-265A4726B899}" destId="{C8BDD0A2-4CC7-4138-BB62-939A8E639D69}" srcOrd="0" destOrd="0" presId="urn:microsoft.com/office/officeart/2005/8/layout/orgChart1"/>
    <dgm:cxn modelId="{A6AC8983-EB37-4A75-9011-E1A71CEF254F}" type="presParOf" srcId="{C8BDD0A2-4CC7-4138-BB62-939A8E639D69}" destId="{18A38DEA-21AF-4565-9110-8B6589DC3EE1}" srcOrd="0" destOrd="0" presId="urn:microsoft.com/office/officeart/2005/8/layout/orgChart1"/>
    <dgm:cxn modelId="{89BA3712-A37C-415A-9083-2CC6CC85C2E9}" type="presParOf" srcId="{C8BDD0A2-4CC7-4138-BB62-939A8E639D69}" destId="{3F0B45C7-32F8-446D-9E20-D2CDC97264E7}" srcOrd="1" destOrd="0" presId="urn:microsoft.com/office/officeart/2005/8/layout/orgChart1"/>
    <dgm:cxn modelId="{FF922DF4-B144-4B96-A28F-3F0487EAAACE}" type="presParOf" srcId="{068BC215-B08D-4BF3-92AC-265A4726B899}" destId="{339AC4D9-4A7C-4C49-A5B0-A297A5E3A930}" srcOrd="1" destOrd="0" presId="urn:microsoft.com/office/officeart/2005/8/layout/orgChart1"/>
    <dgm:cxn modelId="{C4BD07CE-F574-443E-9D0B-FB00D546A999}" type="presParOf" srcId="{339AC4D9-4A7C-4C49-A5B0-A297A5E3A930}" destId="{6B992B5D-DAC5-411F-BDFA-EDB34F450A6F}" srcOrd="0" destOrd="0" presId="urn:microsoft.com/office/officeart/2005/8/layout/orgChart1"/>
    <dgm:cxn modelId="{41C5D53A-66C3-4B96-A9E2-CE13CD85E2FD}" type="presParOf" srcId="{339AC4D9-4A7C-4C49-A5B0-A297A5E3A930}" destId="{ADBF0937-3203-4607-81C4-1B38A6E1A98B}" srcOrd="1" destOrd="0" presId="urn:microsoft.com/office/officeart/2005/8/layout/orgChart1"/>
    <dgm:cxn modelId="{01D2928B-EE31-4A11-8265-EF43FD97CBE2}" type="presParOf" srcId="{ADBF0937-3203-4607-81C4-1B38A6E1A98B}" destId="{00033F57-16A4-4925-B789-6EF204A6D553}" srcOrd="0" destOrd="0" presId="urn:microsoft.com/office/officeart/2005/8/layout/orgChart1"/>
    <dgm:cxn modelId="{9582465E-1D2C-459D-882B-0B14444E0978}" type="presParOf" srcId="{00033F57-16A4-4925-B789-6EF204A6D553}" destId="{2EEE4CCA-E6D5-47DD-B994-7E8E44B3DE42}" srcOrd="0" destOrd="0" presId="urn:microsoft.com/office/officeart/2005/8/layout/orgChart1"/>
    <dgm:cxn modelId="{145DA438-6236-48C9-8D9E-AD42E8BB0B82}" type="presParOf" srcId="{00033F57-16A4-4925-B789-6EF204A6D553}" destId="{1C901AB2-3AE1-4A68-BAC2-79FBA9237410}" srcOrd="1" destOrd="0" presId="urn:microsoft.com/office/officeart/2005/8/layout/orgChart1"/>
    <dgm:cxn modelId="{1BA43664-C90C-462B-BCF4-34252C4F0051}" type="presParOf" srcId="{ADBF0937-3203-4607-81C4-1B38A6E1A98B}" destId="{80D2522C-A8E3-42A5-B8A1-128C227A0EF1}" srcOrd="1" destOrd="0" presId="urn:microsoft.com/office/officeart/2005/8/layout/orgChart1"/>
    <dgm:cxn modelId="{9B6966DC-4EBB-45E5-956D-031E47E426C4}" type="presParOf" srcId="{ADBF0937-3203-4607-81C4-1B38A6E1A98B}" destId="{8535FAD5-6B4D-4614-BDD9-A55CFE5929B4}" srcOrd="2" destOrd="0" presId="urn:microsoft.com/office/officeart/2005/8/layout/orgChart1"/>
    <dgm:cxn modelId="{0E8830F5-2499-4624-A185-5D1F243639AB}" type="presParOf" srcId="{339AC4D9-4A7C-4C49-A5B0-A297A5E3A930}" destId="{00D7CB76-B32B-4E88-8D64-0CEBA1594F9A}" srcOrd="2" destOrd="0" presId="urn:microsoft.com/office/officeart/2005/8/layout/orgChart1"/>
    <dgm:cxn modelId="{50B8D626-D831-463E-B43A-63F9287D55FD}" type="presParOf" srcId="{339AC4D9-4A7C-4C49-A5B0-A297A5E3A930}" destId="{7407CDA3-8121-43BE-88C4-B827BB8BD334}" srcOrd="3" destOrd="0" presId="urn:microsoft.com/office/officeart/2005/8/layout/orgChart1"/>
    <dgm:cxn modelId="{690938D8-B6F5-4C1D-9CDA-03A6F19B7571}" type="presParOf" srcId="{7407CDA3-8121-43BE-88C4-B827BB8BD334}" destId="{9B310FFA-E524-49B2-842F-2FB7DE1A1214}" srcOrd="0" destOrd="0" presId="urn:microsoft.com/office/officeart/2005/8/layout/orgChart1"/>
    <dgm:cxn modelId="{130F2D9B-6F18-4810-AE16-56D03F876F37}" type="presParOf" srcId="{9B310FFA-E524-49B2-842F-2FB7DE1A1214}" destId="{C9F91985-C303-4174-8429-51D11A29AA3A}" srcOrd="0" destOrd="0" presId="urn:microsoft.com/office/officeart/2005/8/layout/orgChart1"/>
    <dgm:cxn modelId="{137194C1-7885-429C-AB8F-51F0897A1A9F}" type="presParOf" srcId="{9B310FFA-E524-49B2-842F-2FB7DE1A1214}" destId="{C02AA301-6C8A-4B79-BB50-47A2E37BD9CE}" srcOrd="1" destOrd="0" presId="urn:microsoft.com/office/officeart/2005/8/layout/orgChart1"/>
    <dgm:cxn modelId="{C1DE216E-F868-41A8-BC04-CA43A2E2A664}" type="presParOf" srcId="{7407CDA3-8121-43BE-88C4-B827BB8BD334}" destId="{47725CD1-624B-4993-822C-010721824322}" srcOrd="1" destOrd="0" presId="urn:microsoft.com/office/officeart/2005/8/layout/orgChart1"/>
    <dgm:cxn modelId="{53E4676F-707A-4F83-BBEA-9743404F72C3}" type="presParOf" srcId="{7407CDA3-8121-43BE-88C4-B827BB8BD334}" destId="{BC8A4B43-904B-42FD-8811-7381F32AFEE8}" srcOrd="2" destOrd="0" presId="urn:microsoft.com/office/officeart/2005/8/layout/orgChart1"/>
    <dgm:cxn modelId="{C24163C2-4666-4626-97E0-8D230C8FA217}" type="presParOf" srcId="{068BC215-B08D-4BF3-92AC-265A4726B899}" destId="{F45E45BB-B54B-45DA-A381-EF623A3B5A82}" srcOrd="2" destOrd="0" presId="urn:microsoft.com/office/officeart/2005/8/layout/orgChart1"/>
    <dgm:cxn modelId="{DD39195A-7224-4ECB-AC8F-6AC3209D529F}" type="presParOf" srcId="{18064814-E65C-41C9-B1DD-5CE942694307}" destId="{C6B0B61D-0429-4CC1-93CA-E08D87AE4C6A}" srcOrd="8" destOrd="0" presId="urn:microsoft.com/office/officeart/2005/8/layout/orgChart1"/>
    <dgm:cxn modelId="{6EB18983-1FAC-41CB-BCBE-652F99687589}" type="presParOf" srcId="{18064814-E65C-41C9-B1DD-5CE942694307}" destId="{4B331111-819D-459A-B220-753D7AB20FFE}" srcOrd="9" destOrd="0" presId="urn:microsoft.com/office/officeart/2005/8/layout/orgChart1"/>
    <dgm:cxn modelId="{3E5E1973-93D7-4636-89FB-2C38A8C42F3E}" type="presParOf" srcId="{4B331111-819D-459A-B220-753D7AB20FFE}" destId="{25794297-DFE2-4806-8EE3-EE622378C7FF}" srcOrd="0" destOrd="0" presId="urn:microsoft.com/office/officeart/2005/8/layout/orgChart1"/>
    <dgm:cxn modelId="{1C57A809-491A-4CCC-8776-4F7D74A0736A}" type="presParOf" srcId="{25794297-DFE2-4806-8EE3-EE622378C7FF}" destId="{92C037C5-2435-4D72-B326-53F2A6AE5A3F}" srcOrd="0" destOrd="0" presId="urn:microsoft.com/office/officeart/2005/8/layout/orgChart1"/>
    <dgm:cxn modelId="{EC270CC9-C4B5-4615-8912-9B2826EDF358}" type="presParOf" srcId="{25794297-DFE2-4806-8EE3-EE622378C7FF}" destId="{62D2B025-314C-4D2D-8291-612F137C521F}" srcOrd="1" destOrd="0" presId="urn:microsoft.com/office/officeart/2005/8/layout/orgChart1"/>
    <dgm:cxn modelId="{ECA83B86-E964-4F36-9222-FFFC0BAE8E7A}" type="presParOf" srcId="{4B331111-819D-459A-B220-753D7AB20FFE}" destId="{A3F64E69-1CB6-47E1-AFD0-6F4DB0E35C7E}" srcOrd="1" destOrd="0" presId="urn:microsoft.com/office/officeart/2005/8/layout/orgChart1"/>
    <dgm:cxn modelId="{1624CB6D-7FA2-4A21-A4C0-FDBFC16226C5}" type="presParOf" srcId="{A3F64E69-1CB6-47E1-AFD0-6F4DB0E35C7E}" destId="{43276EC2-4D72-4EB0-832B-7F42AA70C569}" srcOrd="0" destOrd="0" presId="urn:microsoft.com/office/officeart/2005/8/layout/orgChart1"/>
    <dgm:cxn modelId="{C5E0E5C0-405B-422A-AED0-77E378D0851A}" type="presParOf" srcId="{A3F64E69-1CB6-47E1-AFD0-6F4DB0E35C7E}" destId="{0F319FE2-B9EE-4121-A2FD-24081E6EDF35}" srcOrd="1" destOrd="0" presId="urn:microsoft.com/office/officeart/2005/8/layout/orgChart1"/>
    <dgm:cxn modelId="{5C7DC169-7CFC-43F9-BBA0-309ED45C3C45}" type="presParOf" srcId="{0F319FE2-B9EE-4121-A2FD-24081E6EDF35}" destId="{DEBA6873-E6AE-43E9-9A9D-8BA7CF9E9824}" srcOrd="0" destOrd="0" presId="urn:microsoft.com/office/officeart/2005/8/layout/orgChart1"/>
    <dgm:cxn modelId="{FA1D85FE-3CD6-4E6F-9650-4A97C622A63C}" type="presParOf" srcId="{DEBA6873-E6AE-43E9-9A9D-8BA7CF9E9824}" destId="{D67D5AE4-2199-4022-93C0-EBFD6FB85723}" srcOrd="0" destOrd="0" presId="urn:microsoft.com/office/officeart/2005/8/layout/orgChart1"/>
    <dgm:cxn modelId="{F7120880-FEFE-4EC2-A7EC-4E06CE57167F}" type="presParOf" srcId="{DEBA6873-E6AE-43E9-9A9D-8BA7CF9E9824}" destId="{112874FD-DFC6-4A99-A023-944D85A88837}" srcOrd="1" destOrd="0" presId="urn:microsoft.com/office/officeart/2005/8/layout/orgChart1"/>
    <dgm:cxn modelId="{B58FF8D6-866E-4DA3-B357-60F27643A8F8}" type="presParOf" srcId="{0F319FE2-B9EE-4121-A2FD-24081E6EDF35}" destId="{E298C26A-D5FA-4AFE-9B94-AF478C13AB80}" srcOrd="1" destOrd="0" presId="urn:microsoft.com/office/officeart/2005/8/layout/orgChart1"/>
    <dgm:cxn modelId="{11E1D90D-AD87-4F43-87ED-CF1802851258}" type="presParOf" srcId="{0F319FE2-B9EE-4121-A2FD-24081E6EDF35}" destId="{F84EF902-3516-4038-A949-A35BAD9AAEC5}" srcOrd="2" destOrd="0" presId="urn:microsoft.com/office/officeart/2005/8/layout/orgChart1"/>
    <dgm:cxn modelId="{DCCB1C14-FE76-40CA-BDB5-94079B28AF58}" type="presParOf" srcId="{A3F64E69-1CB6-47E1-AFD0-6F4DB0E35C7E}" destId="{FBA2E15B-BFBA-4B3D-9AC8-7A3CBBF9886D}" srcOrd="2" destOrd="0" presId="urn:microsoft.com/office/officeart/2005/8/layout/orgChart1"/>
    <dgm:cxn modelId="{6F137F87-019B-4945-A31A-60491B4A967D}" type="presParOf" srcId="{A3F64E69-1CB6-47E1-AFD0-6F4DB0E35C7E}" destId="{824B8CD6-8AB2-4497-9E9D-95D91B3D0211}" srcOrd="3" destOrd="0" presId="urn:microsoft.com/office/officeart/2005/8/layout/orgChart1"/>
    <dgm:cxn modelId="{1B9883C2-F147-46E3-AA33-BA81DE55561C}" type="presParOf" srcId="{824B8CD6-8AB2-4497-9E9D-95D91B3D0211}" destId="{369BFCB6-630E-44B1-A554-14AA1DD05872}" srcOrd="0" destOrd="0" presId="urn:microsoft.com/office/officeart/2005/8/layout/orgChart1"/>
    <dgm:cxn modelId="{EAB52760-B986-4A90-B7A2-6E533C45B728}" type="presParOf" srcId="{369BFCB6-630E-44B1-A554-14AA1DD05872}" destId="{24D1781E-43D4-4760-843B-6C4FDDCBD6FF}" srcOrd="0" destOrd="0" presId="urn:microsoft.com/office/officeart/2005/8/layout/orgChart1"/>
    <dgm:cxn modelId="{4179CC67-16DF-44DB-9240-6DB1832E743B}" type="presParOf" srcId="{369BFCB6-630E-44B1-A554-14AA1DD05872}" destId="{874062C0-258F-47AF-8C09-E838212FC146}" srcOrd="1" destOrd="0" presId="urn:microsoft.com/office/officeart/2005/8/layout/orgChart1"/>
    <dgm:cxn modelId="{936F7B4D-9865-4AFB-8D2C-816FD113107D}" type="presParOf" srcId="{824B8CD6-8AB2-4497-9E9D-95D91B3D0211}" destId="{768EA5B4-74E1-4AD4-8ABA-A01EF710EF42}" srcOrd="1" destOrd="0" presId="urn:microsoft.com/office/officeart/2005/8/layout/orgChart1"/>
    <dgm:cxn modelId="{0E7B49FF-CF12-4D8A-A2D0-AB867C050456}" type="presParOf" srcId="{824B8CD6-8AB2-4497-9E9D-95D91B3D0211}" destId="{58CE0B52-30E3-4DD9-A366-BF084404AB27}" srcOrd="2" destOrd="0" presId="urn:microsoft.com/office/officeart/2005/8/layout/orgChart1"/>
    <dgm:cxn modelId="{0DB29B09-29DB-499B-99CA-63464ABB0AC8}" type="presParOf" srcId="{4B331111-819D-459A-B220-753D7AB20FFE}" destId="{240AA2A7-64C1-41B2-AD85-16CCCFC84670}" srcOrd="2" destOrd="0" presId="urn:microsoft.com/office/officeart/2005/8/layout/orgChart1"/>
    <dgm:cxn modelId="{B31F629F-5AC0-4CC5-A72D-9829A69FD67C}" type="presParOf" srcId="{18064814-E65C-41C9-B1DD-5CE942694307}" destId="{DAF77F69-2430-4713-8029-D44583BEA008}" srcOrd="10" destOrd="0" presId="urn:microsoft.com/office/officeart/2005/8/layout/orgChart1"/>
    <dgm:cxn modelId="{59FF1B89-7E01-49A0-8F1A-8B80371E10C2}" type="presParOf" srcId="{18064814-E65C-41C9-B1DD-5CE942694307}" destId="{5C1B176A-D295-4C56-8750-41AE36919D20}" srcOrd="11" destOrd="0" presId="urn:microsoft.com/office/officeart/2005/8/layout/orgChart1"/>
    <dgm:cxn modelId="{4665EA5B-01E2-4A74-A6B0-22E21C481FB6}" type="presParOf" srcId="{5C1B176A-D295-4C56-8750-41AE36919D20}" destId="{6E51544E-0CC5-4034-BC82-1F6E05777F71}" srcOrd="0" destOrd="0" presId="urn:microsoft.com/office/officeart/2005/8/layout/orgChart1"/>
    <dgm:cxn modelId="{CC0015D7-2EAF-4CBC-989A-20FFEB9CD53E}" type="presParOf" srcId="{6E51544E-0CC5-4034-BC82-1F6E05777F71}" destId="{C9DBFBD8-4A75-4E31-8CCF-FE984CEEC2C0}" srcOrd="0" destOrd="0" presId="urn:microsoft.com/office/officeart/2005/8/layout/orgChart1"/>
    <dgm:cxn modelId="{2D027354-88BF-4006-9CF1-C171CCBBFF5D}" type="presParOf" srcId="{6E51544E-0CC5-4034-BC82-1F6E05777F71}" destId="{2F764C68-EFE4-4D63-8712-40E6B5AE1907}" srcOrd="1" destOrd="0" presId="urn:microsoft.com/office/officeart/2005/8/layout/orgChart1"/>
    <dgm:cxn modelId="{5087D8D2-BEEA-4D32-A8DE-CC6A28D7156F}" type="presParOf" srcId="{5C1B176A-D295-4C56-8750-41AE36919D20}" destId="{FCB769D4-6A2F-4AC9-B97B-CDD092187C82}" srcOrd="1" destOrd="0" presId="urn:microsoft.com/office/officeart/2005/8/layout/orgChart1"/>
    <dgm:cxn modelId="{0E9C0231-2B64-4D04-AB9B-2574C62C1E55}" type="presParOf" srcId="{FCB769D4-6A2F-4AC9-B97B-CDD092187C82}" destId="{BB33DA0F-D35E-45D3-80BC-C42B2C66659C}" srcOrd="0" destOrd="0" presId="urn:microsoft.com/office/officeart/2005/8/layout/orgChart1"/>
    <dgm:cxn modelId="{6584574B-016E-4DE1-B55F-2A58F4E4E0C8}" type="presParOf" srcId="{FCB769D4-6A2F-4AC9-B97B-CDD092187C82}" destId="{08700EAB-5865-44CF-8A8C-ADE4C4F49709}" srcOrd="1" destOrd="0" presId="urn:microsoft.com/office/officeart/2005/8/layout/orgChart1"/>
    <dgm:cxn modelId="{A12C0A04-19BD-45FE-81D9-EC132E258D1A}" type="presParOf" srcId="{08700EAB-5865-44CF-8A8C-ADE4C4F49709}" destId="{D4E7DAB3-D169-4174-A5C7-9DE6945A9BFA}" srcOrd="0" destOrd="0" presId="urn:microsoft.com/office/officeart/2005/8/layout/orgChart1"/>
    <dgm:cxn modelId="{DDF8C51A-71F9-4141-A4FF-455C69DBC1CC}" type="presParOf" srcId="{D4E7DAB3-D169-4174-A5C7-9DE6945A9BFA}" destId="{6FD30E9D-6F61-4102-A7A7-61B903A5C855}" srcOrd="0" destOrd="0" presId="urn:microsoft.com/office/officeart/2005/8/layout/orgChart1"/>
    <dgm:cxn modelId="{1534BB2B-25E4-4390-B84E-9FCB6D528382}" type="presParOf" srcId="{D4E7DAB3-D169-4174-A5C7-9DE6945A9BFA}" destId="{B9AD460D-1732-487A-9F24-BEAFE9E5BFC3}" srcOrd="1" destOrd="0" presId="urn:microsoft.com/office/officeart/2005/8/layout/orgChart1"/>
    <dgm:cxn modelId="{26B3426D-6282-484A-A3E0-2278EDA557A4}" type="presParOf" srcId="{08700EAB-5865-44CF-8A8C-ADE4C4F49709}" destId="{1DE75136-EBB7-4203-986F-3FFD25556648}" srcOrd="1" destOrd="0" presId="urn:microsoft.com/office/officeart/2005/8/layout/orgChart1"/>
    <dgm:cxn modelId="{76ADD488-66BB-4251-84DD-E90ED91F42A1}" type="presParOf" srcId="{1DE75136-EBB7-4203-986F-3FFD25556648}" destId="{E8A4C190-579A-4E72-9FE2-DADCFCF1779E}" srcOrd="0" destOrd="0" presId="urn:microsoft.com/office/officeart/2005/8/layout/orgChart1"/>
    <dgm:cxn modelId="{B7A7EDCC-D680-4DF7-A3E7-767A1F9B3C1D}" type="presParOf" srcId="{1DE75136-EBB7-4203-986F-3FFD25556648}" destId="{E23C7AEF-A153-4F6D-A5B9-08507ECF0C89}" srcOrd="1" destOrd="0" presId="urn:microsoft.com/office/officeart/2005/8/layout/orgChart1"/>
    <dgm:cxn modelId="{B6D4028C-9832-4E49-B629-96D46D73F95C}" type="presParOf" srcId="{E23C7AEF-A153-4F6D-A5B9-08507ECF0C89}" destId="{84C258A5-5496-4050-8371-6FD0C1D8E5D2}" srcOrd="0" destOrd="0" presId="urn:microsoft.com/office/officeart/2005/8/layout/orgChart1"/>
    <dgm:cxn modelId="{217E1E0F-38D8-4884-B14F-A01E73F1359C}" type="presParOf" srcId="{84C258A5-5496-4050-8371-6FD0C1D8E5D2}" destId="{239140D8-2F44-4262-977C-CA290E152506}" srcOrd="0" destOrd="0" presId="urn:microsoft.com/office/officeart/2005/8/layout/orgChart1"/>
    <dgm:cxn modelId="{AF331C5A-AA26-489D-B439-376AFD9DF55F}" type="presParOf" srcId="{84C258A5-5496-4050-8371-6FD0C1D8E5D2}" destId="{09EABCB1-86B4-4BD8-B606-C4E215C4C0B2}" srcOrd="1" destOrd="0" presId="urn:microsoft.com/office/officeart/2005/8/layout/orgChart1"/>
    <dgm:cxn modelId="{0A128148-4A36-4CAE-8E54-C9419C80D56C}" type="presParOf" srcId="{E23C7AEF-A153-4F6D-A5B9-08507ECF0C89}" destId="{8EE37282-3A08-4434-8297-EB9AF443FE7E}" srcOrd="1" destOrd="0" presId="urn:microsoft.com/office/officeart/2005/8/layout/orgChart1"/>
    <dgm:cxn modelId="{AF438186-569C-46DA-A02C-907D11D46378}" type="presParOf" srcId="{E23C7AEF-A153-4F6D-A5B9-08507ECF0C89}" destId="{B361A071-A254-4FBA-8B46-3ECA28B333BB}" srcOrd="2" destOrd="0" presId="urn:microsoft.com/office/officeart/2005/8/layout/orgChart1"/>
    <dgm:cxn modelId="{32DD9676-3302-43E7-941B-AFA5FF186A6E}" type="presParOf" srcId="{08700EAB-5865-44CF-8A8C-ADE4C4F49709}" destId="{2B5D85AD-997B-47C2-9217-A556A3C586CE}" srcOrd="2" destOrd="0" presId="urn:microsoft.com/office/officeart/2005/8/layout/orgChart1"/>
    <dgm:cxn modelId="{ED053AD5-926E-4715-B9B4-31D11320CF30}" type="presParOf" srcId="{5C1B176A-D295-4C56-8750-41AE36919D20}" destId="{71475ED4-1FEE-40E6-82D3-8D1A36CABE3F}" srcOrd="2" destOrd="0" presId="urn:microsoft.com/office/officeart/2005/8/layout/orgChart1"/>
    <dgm:cxn modelId="{D3A06770-AE79-4288-BC66-B48C9F3661A7}" type="presParOf" srcId="{18064814-E65C-41C9-B1DD-5CE942694307}" destId="{39B1D2FA-36C6-4ED9-AAF9-A851C930599E}" srcOrd="12" destOrd="0" presId="urn:microsoft.com/office/officeart/2005/8/layout/orgChart1"/>
    <dgm:cxn modelId="{FCF96780-E8A6-427C-BD14-A83169CC20BE}" type="presParOf" srcId="{18064814-E65C-41C9-B1DD-5CE942694307}" destId="{95014386-6FC3-4101-B618-E3A6514F31F1}" srcOrd="13" destOrd="0" presId="urn:microsoft.com/office/officeart/2005/8/layout/orgChart1"/>
    <dgm:cxn modelId="{3D5A705C-5B86-445F-9877-01095F3CC665}" type="presParOf" srcId="{95014386-6FC3-4101-B618-E3A6514F31F1}" destId="{0671CA47-91AD-4FCE-9888-1A11A4310B6F}" srcOrd="0" destOrd="0" presId="urn:microsoft.com/office/officeart/2005/8/layout/orgChart1"/>
    <dgm:cxn modelId="{5C6267C6-1D4D-4665-86A6-94CADFACA7E6}" type="presParOf" srcId="{0671CA47-91AD-4FCE-9888-1A11A4310B6F}" destId="{3953F2A7-CB76-47B0-B1A7-0B440E1A4F73}" srcOrd="0" destOrd="0" presId="urn:microsoft.com/office/officeart/2005/8/layout/orgChart1"/>
    <dgm:cxn modelId="{DAC78BAD-0782-47B8-B45D-044A03ED83E3}" type="presParOf" srcId="{0671CA47-91AD-4FCE-9888-1A11A4310B6F}" destId="{072D47F4-94B9-45D5-820F-85794716F8AA}" srcOrd="1" destOrd="0" presId="urn:microsoft.com/office/officeart/2005/8/layout/orgChart1"/>
    <dgm:cxn modelId="{DDE035DA-CFE1-4744-ABD5-77CE17C6B246}" type="presParOf" srcId="{95014386-6FC3-4101-B618-E3A6514F31F1}" destId="{3C82FE05-001B-4BFB-8392-6A0B65542A5B}" srcOrd="1" destOrd="0" presId="urn:microsoft.com/office/officeart/2005/8/layout/orgChart1"/>
    <dgm:cxn modelId="{59A94A59-214C-444C-828E-0B46E2E5856A}" type="presParOf" srcId="{3C82FE05-001B-4BFB-8392-6A0B65542A5B}" destId="{1068DBB0-699A-4EFA-8112-08581C66FF32}" srcOrd="0" destOrd="0" presId="urn:microsoft.com/office/officeart/2005/8/layout/orgChart1"/>
    <dgm:cxn modelId="{7629A3F8-3A3D-4756-863F-C7B6B0D33A41}" type="presParOf" srcId="{3C82FE05-001B-4BFB-8392-6A0B65542A5B}" destId="{C01CEC94-17D1-4735-8838-1CF3200C6616}" srcOrd="1" destOrd="0" presId="urn:microsoft.com/office/officeart/2005/8/layout/orgChart1"/>
    <dgm:cxn modelId="{4A12A072-D44A-429D-831D-E1FBCA25F265}" type="presParOf" srcId="{C01CEC94-17D1-4735-8838-1CF3200C6616}" destId="{8F625A93-556A-4183-89EF-57AC51E046B9}" srcOrd="0" destOrd="0" presId="urn:microsoft.com/office/officeart/2005/8/layout/orgChart1"/>
    <dgm:cxn modelId="{4F85C698-F981-488E-83EF-EDFBBE22A863}" type="presParOf" srcId="{8F625A93-556A-4183-89EF-57AC51E046B9}" destId="{796AB622-61C1-4FDE-971F-BEF8EBC38CC1}" srcOrd="0" destOrd="0" presId="urn:microsoft.com/office/officeart/2005/8/layout/orgChart1"/>
    <dgm:cxn modelId="{46E12146-9453-411A-BF12-90503A0AD157}" type="presParOf" srcId="{8F625A93-556A-4183-89EF-57AC51E046B9}" destId="{F2CEF59F-58C3-4F57-9354-3CD22B120003}" srcOrd="1" destOrd="0" presId="urn:microsoft.com/office/officeart/2005/8/layout/orgChart1"/>
    <dgm:cxn modelId="{E64A50B4-F5A9-4776-B567-51BD7DFEEAD7}" type="presParOf" srcId="{C01CEC94-17D1-4735-8838-1CF3200C6616}" destId="{1E45D4C5-7906-4A8A-84B8-76A8C57A6332}" srcOrd="1" destOrd="0" presId="urn:microsoft.com/office/officeart/2005/8/layout/orgChart1"/>
    <dgm:cxn modelId="{09ECEA0A-8A97-4CBD-A80D-B048441612E5}" type="presParOf" srcId="{1E45D4C5-7906-4A8A-84B8-76A8C57A6332}" destId="{78496150-8230-4EF2-83CC-41E73BADC884}" srcOrd="0" destOrd="0" presId="urn:microsoft.com/office/officeart/2005/8/layout/orgChart1"/>
    <dgm:cxn modelId="{21BDF565-3A17-42E1-B7B1-AFD2D8F26712}" type="presParOf" srcId="{1E45D4C5-7906-4A8A-84B8-76A8C57A6332}" destId="{D5AFAAA9-B26A-458B-8280-622AF1E3133F}" srcOrd="1" destOrd="0" presId="urn:microsoft.com/office/officeart/2005/8/layout/orgChart1"/>
    <dgm:cxn modelId="{6F450773-CA86-44CF-BE49-BDBCF67F1963}" type="presParOf" srcId="{D5AFAAA9-B26A-458B-8280-622AF1E3133F}" destId="{B335455C-34B8-477E-BF62-C1EE10F2F6C0}" srcOrd="0" destOrd="0" presId="urn:microsoft.com/office/officeart/2005/8/layout/orgChart1"/>
    <dgm:cxn modelId="{7ECEDFF3-6D9F-41F9-824C-FFD678CA6517}" type="presParOf" srcId="{B335455C-34B8-477E-BF62-C1EE10F2F6C0}" destId="{D781B9E5-00B4-4466-BFB7-CEA53BD82D82}" srcOrd="0" destOrd="0" presId="urn:microsoft.com/office/officeart/2005/8/layout/orgChart1"/>
    <dgm:cxn modelId="{6A7E1144-FA41-4E68-BC4B-7192BD070E25}" type="presParOf" srcId="{B335455C-34B8-477E-BF62-C1EE10F2F6C0}" destId="{DAB00848-CEE3-4B7E-A20A-15B093F465B9}" srcOrd="1" destOrd="0" presId="urn:microsoft.com/office/officeart/2005/8/layout/orgChart1"/>
    <dgm:cxn modelId="{80EF4D50-C35B-4045-8A3D-C7871E69D37C}" type="presParOf" srcId="{D5AFAAA9-B26A-458B-8280-622AF1E3133F}" destId="{405AE710-38DC-46CA-A00D-04DBA6DADDE3}" srcOrd="1" destOrd="0" presId="urn:microsoft.com/office/officeart/2005/8/layout/orgChart1"/>
    <dgm:cxn modelId="{D2CF484C-0BDE-46AC-ADA1-84B823F748EB}" type="presParOf" srcId="{405AE710-38DC-46CA-A00D-04DBA6DADDE3}" destId="{1D742412-C872-4BCB-94F8-F640E3080179}" srcOrd="0" destOrd="0" presId="urn:microsoft.com/office/officeart/2005/8/layout/orgChart1"/>
    <dgm:cxn modelId="{CF33E64C-6D86-4EF4-9E46-449B164661CC}" type="presParOf" srcId="{405AE710-38DC-46CA-A00D-04DBA6DADDE3}" destId="{95708AD8-1AAA-4155-B872-FAD1AF4357CC}" srcOrd="1" destOrd="0" presId="urn:microsoft.com/office/officeart/2005/8/layout/orgChart1"/>
    <dgm:cxn modelId="{3A48382D-C8CE-486D-A336-2EB4B112E9C5}" type="presParOf" srcId="{95708AD8-1AAA-4155-B872-FAD1AF4357CC}" destId="{DE6B3E17-EF30-4CD8-AECC-C26504E75692}" srcOrd="0" destOrd="0" presId="urn:microsoft.com/office/officeart/2005/8/layout/orgChart1"/>
    <dgm:cxn modelId="{97CFCAD6-59FB-4967-AC1D-B292B843964B}" type="presParOf" srcId="{DE6B3E17-EF30-4CD8-AECC-C26504E75692}" destId="{1EC83328-3EBC-40C9-B6AD-A056DBC8D467}" srcOrd="0" destOrd="0" presId="urn:microsoft.com/office/officeart/2005/8/layout/orgChart1"/>
    <dgm:cxn modelId="{1E14F804-6E1D-4252-96E5-49CD340D1B0E}" type="presParOf" srcId="{DE6B3E17-EF30-4CD8-AECC-C26504E75692}" destId="{05E9AB26-00C0-44A1-82F4-73CB66B28311}" srcOrd="1" destOrd="0" presId="urn:microsoft.com/office/officeart/2005/8/layout/orgChart1"/>
    <dgm:cxn modelId="{C7AF8BB3-771D-4548-A315-047E41FAD8EC}" type="presParOf" srcId="{95708AD8-1AAA-4155-B872-FAD1AF4357CC}" destId="{88A928D9-103D-4374-BA44-BA71F45AD7F9}" srcOrd="1" destOrd="0" presId="urn:microsoft.com/office/officeart/2005/8/layout/orgChart1"/>
    <dgm:cxn modelId="{6CF053CB-0958-4A28-B53D-24CB7ACE6CD3}" type="presParOf" srcId="{95708AD8-1AAA-4155-B872-FAD1AF4357CC}" destId="{5D695AC5-E01F-4007-8E54-8DB58B5ED539}" srcOrd="2" destOrd="0" presId="urn:microsoft.com/office/officeart/2005/8/layout/orgChart1"/>
    <dgm:cxn modelId="{CE9FC8F5-3A43-4D85-87E3-FB7B272796AB}" type="presParOf" srcId="{D5AFAAA9-B26A-458B-8280-622AF1E3133F}" destId="{2A55A701-6A77-4FE8-8C5E-37578A3EED76}" srcOrd="2" destOrd="0" presId="urn:microsoft.com/office/officeart/2005/8/layout/orgChart1"/>
    <dgm:cxn modelId="{B5E74F0A-F3B8-4A43-83FC-CB0596B0C53B}" type="presParOf" srcId="{C01CEC94-17D1-4735-8838-1CF3200C6616}" destId="{F9FE47D6-F457-42E8-A6E7-77DCC67181E9}" srcOrd="2" destOrd="0" presId="urn:microsoft.com/office/officeart/2005/8/layout/orgChart1"/>
    <dgm:cxn modelId="{A3998FE2-A242-4EA4-89EB-0AB1BDCF0251}" type="presParOf" srcId="{95014386-6FC3-4101-B618-E3A6514F31F1}" destId="{8B31AC51-3C3D-47B9-AC99-C4B9C4906964}" srcOrd="2" destOrd="0" presId="urn:microsoft.com/office/officeart/2005/8/layout/orgChart1"/>
    <dgm:cxn modelId="{CE59C53F-0A5C-45EE-9673-CC1BB1DF6D45}" type="presParOf" srcId="{7D343F30-2980-4CA1-91E2-DBBFAD654B6B}" destId="{D01A2176-329E-4856-86DA-9AE622A2E1EC}" srcOrd="2" destOrd="0" presId="urn:microsoft.com/office/officeart/2005/8/layout/orgChart1"/>
    <dgm:cxn modelId="{016A4B25-938B-4C9D-8104-D0B5B04306F0}" type="presParOf" srcId="{D01A2176-329E-4856-86DA-9AE622A2E1EC}" destId="{5D8C75FA-3425-4EE7-B635-98A2A1036A65}" srcOrd="0" destOrd="0" presId="urn:microsoft.com/office/officeart/2005/8/layout/orgChart1"/>
    <dgm:cxn modelId="{7D3BBDE0-BBC3-4D8D-A323-10A6BFD7E3C1}" type="presParOf" srcId="{D01A2176-329E-4856-86DA-9AE622A2E1EC}" destId="{F6895B68-A550-4467-A53C-A7BAA48AD18F}" srcOrd="1" destOrd="0" presId="urn:microsoft.com/office/officeart/2005/8/layout/orgChart1"/>
    <dgm:cxn modelId="{9A151A1A-3FC8-4728-B0DB-67F2A035F05F}" type="presParOf" srcId="{F6895B68-A550-4467-A53C-A7BAA48AD18F}" destId="{46C4D062-799C-4E7B-B6FD-95EB15797432}" srcOrd="0" destOrd="0" presId="urn:microsoft.com/office/officeart/2005/8/layout/orgChart1"/>
    <dgm:cxn modelId="{BD22DA6F-D271-4749-BDF3-9D603F90C01C}" type="presParOf" srcId="{46C4D062-799C-4E7B-B6FD-95EB15797432}" destId="{ABD07D80-4EB4-4BF8-9FE6-386789AA4D01}" srcOrd="0" destOrd="0" presId="urn:microsoft.com/office/officeart/2005/8/layout/orgChart1"/>
    <dgm:cxn modelId="{CE0A896F-4F2D-4919-A7AF-4A3A0845302C}" type="presParOf" srcId="{46C4D062-799C-4E7B-B6FD-95EB15797432}" destId="{8A7B91B2-798B-4FCD-A4C1-40DC839DBD96}" srcOrd="1" destOrd="0" presId="urn:microsoft.com/office/officeart/2005/8/layout/orgChart1"/>
    <dgm:cxn modelId="{3B9E07D1-7503-46A5-8F11-FE5991A01698}" type="presParOf" srcId="{F6895B68-A550-4467-A53C-A7BAA48AD18F}" destId="{F755AED0-2BA1-4BFA-8E74-CEE139E998A2}" srcOrd="1" destOrd="0" presId="urn:microsoft.com/office/officeart/2005/8/layout/orgChart1"/>
    <dgm:cxn modelId="{EDC30132-D8C1-42E9-88B6-48F80E6766EA}" type="presParOf" srcId="{F6895B68-A550-4467-A53C-A7BAA48AD18F}" destId="{2E6444CB-61FB-4485-B78F-CE39A8C7F9D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C06312-0C33-40FD-BC72-CA672B0711B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6F079C-471E-4571-870A-CE2E367CCAA5}">
      <dgm:prSet phldrT="[Text]"/>
      <dgm:spPr/>
      <dgm:t>
        <a:bodyPr/>
        <a:lstStyle/>
        <a:p>
          <a:r>
            <a:rPr lang="en-GB" dirty="0" smtClean="0"/>
            <a:t>Head of  Capital and Infrastructure  </a:t>
          </a:r>
          <a:endParaRPr lang="en-GB" dirty="0">
            <a:solidFill>
              <a:srgbClr val="FF0000"/>
            </a:solidFill>
          </a:endParaRPr>
        </a:p>
      </dgm:t>
    </dgm:pt>
    <dgm:pt modelId="{0F52432C-7845-40ED-9ADF-18BF30827491}" type="parTrans" cxnId="{5C29EB28-EE99-43EF-86DD-87FC96052A4F}">
      <dgm:prSet/>
      <dgm:spPr/>
      <dgm:t>
        <a:bodyPr/>
        <a:lstStyle/>
        <a:p>
          <a:endParaRPr lang="en-GB"/>
        </a:p>
      </dgm:t>
    </dgm:pt>
    <dgm:pt modelId="{183EB98F-7400-4E94-804C-6A601B4F5BD5}" type="sibTrans" cxnId="{5C29EB28-EE99-43EF-86DD-87FC96052A4F}">
      <dgm:prSet/>
      <dgm:spPr/>
      <dgm:t>
        <a:bodyPr/>
        <a:lstStyle/>
        <a:p>
          <a:endParaRPr lang="en-GB"/>
        </a:p>
      </dgm:t>
    </dgm:pt>
    <dgm:pt modelId="{36919D89-6119-47D4-940A-324D1BD64068}">
      <dgm:prSet phldrT="[Text]"/>
      <dgm:spPr/>
      <dgm:t>
        <a:bodyPr/>
        <a:lstStyle/>
        <a:p>
          <a:r>
            <a:rPr lang="en-GB" dirty="0" smtClean="0"/>
            <a:t>Senior Capital Equipping Specialist</a:t>
          </a:r>
          <a:endParaRPr lang="en-GB" dirty="0">
            <a:solidFill>
              <a:srgbClr val="FF0000"/>
            </a:solidFill>
          </a:endParaRPr>
        </a:p>
      </dgm:t>
    </dgm:pt>
    <dgm:pt modelId="{D1E0891A-6FE2-49BF-ACBC-F02916A58A2D}" type="parTrans" cxnId="{34488DF4-2C64-49BA-BC21-67AEACF2497E}">
      <dgm:prSet/>
      <dgm:spPr/>
      <dgm:t>
        <a:bodyPr/>
        <a:lstStyle/>
        <a:p>
          <a:endParaRPr lang="en-GB"/>
        </a:p>
      </dgm:t>
    </dgm:pt>
    <dgm:pt modelId="{123398FB-E838-4684-84F2-8633DC32C337}" type="sibTrans" cxnId="{34488DF4-2C64-49BA-BC21-67AEACF2497E}">
      <dgm:prSet/>
      <dgm:spPr/>
      <dgm:t>
        <a:bodyPr/>
        <a:lstStyle/>
        <a:p>
          <a:endParaRPr lang="en-GB"/>
        </a:p>
      </dgm:t>
    </dgm:pt>
    <dgm:pt modelId="{0E0433D4-15C7-495B-B4C0-732338B73116}">
      <dgm:prSet/>
      <dgm:spPr/>
      <dgm:t>
        <a:bodyPr/>
        <a:lstStyle/>
        <a:p>
          <a:r>
            <a:rPr lang="en-GB" dirty="0" smtClean="0"/>
            <a:t>Procurement Specialist</a:t>
          </a:r>
          <a:endParaRPr lang="en-GB" dirty="0">
            <a:solidFill>
              <a:srgbClr val="FF0000"/>
            </a:solidFill>
          </a:endParaRPr>
        </a:p>
      </dgm:t>
    </dgm:pt>
    <dgm:pt modelId="{432FA6C9-FDD4-4EB8-BBDF-CA03B1D0D179}" type="parTrans" cxnId="{1D1C0F6C-1C29-426C-8E2F-C2BEBA655946}">
      <dgm:prSet/>
      <dgm:spPr/>
      <dgm:t>
        <a:bodyPr/>
        <a:lstStyle/>
        <a:p>
          <a:endParaRPr lang="en-GB"/>
        </a:p>
      </dgm:t>
    </dgm:pt>
    <dgm:pt modelId="{941C97EC-0697-41E1-9E65-9A004F23CE53}" type="sibTrans" cxnId="{1D1C0F6C-1C29-426C-8E2F-C2BEBA655946}">
      <dgm:prSet/>
      <dgm:spPr/>
      <dgm:t>
        <a:bodyPr/>
        <a:lstStyle/>
        <a:p>
          <a:endParaRPr lang="en-GB"/>
        </a:p>
      </dgm:t>
    </dgm:pt>
    <dgm:pt modelId="{20446E54-8B57-4A48-8E69-3EDB739A2ADC}">
      <dgm:prSet/>
      <dgm:spPr/>
      <dgm:t>
        <a:bodyPr/>
        <a:lstStyle/>
        <a:p>
          <a:r>
            <a:rPr lang="en-GB" dirty="0" smtClean="0"/>
            <a:t>Capital Specialist</a:t>
          </a:r>
          <a:endParaRPr lang="en-GB" dirty="0">
            <a:solidFill>
              <a:srgbClr val="FF0000"/>
            </a:solidFill>
          </a:endParaRPr>
        </a:p>
      </dgm:t>
    </dgm:pt>
    <dgm:pt modelId="{7B34ECC1-2EDF-479A-B6DE-3B7DF499E195}" type="parTrans" cxnId="{E30DE023-7465-4F73-B52D-2BE86EB46E6F}">
      <dgm:prSet/>
      <dgm:spPr/>
      <dgm:t>
        <a:bodyPr/>
        <a:lstStyle/>
        <a:p>
          <a:endParaRPr lang="en-GB"/>
        </a:p>
      </dgm:t>
    </dgm:pt>
    <dgm:pt modelId="{47594A61-F9E7-4B69-B6A6-5BF2C218605A}" type="sibTrans" cxnId="{E30DE023-7465-4F73-B52D-2BE86EB46E6F}">
      <dgm:prSet/>
      <dgm:spPr/>
      <dgm:t>
        <a:bodyPr/>
        <a:lstStyle/>
        <a:p>
          <a:endParaRPr lang="en-GB"/>
        </a:p>
      </dgm:t>
    </dgm:pt>
    <dgm:pt modelId="{B4019678-4561-4964-BFA2-FDEEA04290A5}">
      <dgm:prSet/>
      <dgm:spPr/>
      <dgm:t>
        <a:bodyPr/>
        <a:lstStyle/>
        <a:p>
          <a:r>
            <a:rPr lang="en-GB" dirty="0" smtClean="0"/>
            <a:t>Admin support -</a:t>
          </a:r>
          <a:endParaRPr lang="en-GB" dirty="0" smtClean="0">
            <a:solidFill>
              <a:srgbClr val="FF0000"/>
            </a:solidFill>
          </a:endParaRPr>
        </a:p>
      </dgm:t>
    </dgm:pt>
    <dgm:pt modelId="{3E39CB38-C63A-42F1-93E0-BCFBDB4B6ED8}" type="parTrans" cxnId="{7228C661-A7E0-42CC-93D3-BFB3F69759C2}">
      <dgm:prSet/>
      <dgm:spPr/>
      <dgm:t>
        <a:bodyPr/>
        <a:lstStyle/>
        <a:p>
          <a:endParaRPr lang="en-GB"/>
        </a:p>
      </dgm:t>
    </dgm:pt>
    <dgm:pt modelId="{5454E0BD-3E0A-41BA-AD93-9125E14FE650}" type="sibTrans" cxnId="{7228C661-A7E0-42CC-93D3-BFB3F69759C2}">
      <dgm:prSet/>
      <dgm:spPr/>
      <dgm:t>
        <a:bodyPr/>
        <a:lstStyle/>
        <a:p>
          <a:endParaRPr lang="en-GB"/>
        </a:p>
      </dgm:t>
    </dgm:pt>
    <dgm:pt modelId="{D8E3CFB0-1568-4CA4-8363-B53E4A5A0970}" type="pres">
      <dgm:prSet presAssocID="{84C06312-0C33-40FD-BC72-CA672B0711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7D343F30-2980-4CA1-91E2-DBBFAD654B6B}" type="pres">
      <dgm:prSet presAssocID="{C66F079C-471E-4571-870A-CE2E367CCAA5}" presName="hierRoot1" presStyleCnt="0">
        <dgm:presLayoutVars>
          <dgm:hierBranch val="init"/>
        </dgm:presLayoutVars>
      </dgm:prSet>
      <dgm:spPr/>
    </dgm:pt>
    <dgm:pt modelId="{E355F045-E5EB-4BF8-AE7F-E80323AAA43A}" type="pres">
      <dgm:prSet presAssocID="{C66F079C-471E-4571-870A-CE2E367CCAA5}" presName="rootComposite1" presStyleCnt="0"/>
      <dgm:spPr/>
    </dgm:pt>
    <dgm:pt modelId="{FFB31404-B938-4BB8-A8FC-0BA39A527305}" type="pres">
      <dgm:prSet presAssocID="{C66F079C-471E-4571-870A-CE2E367CCAA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28C7123-1AB0-497B-9810-A9B37103429D}" type="pres">
      <dgm:prSet presAssocID="{C66F079C-471E-4571-870A-CE2E367CCAA5}" presName="rootConnector1" presStyleLbl="node1" presStyleIdx="0" presStyleCnt="0"/>
      <dgm:spPr/>
      <dgm:t>
        <a:bodyPr/>
        <a:lstStyle/>
        <a:p>
          <a:endParaRPr lang="en-GB"/>
        </a:p>
      </dgm:t>
    </dgm:pt>
    <dgm:pt modelId="{18064814-E65C-41C9-B1DD-5CE942694307}" type="pres">
      <dgm:prSet presAssocID="{C66F079C-471E-4571-870A-CE2E367CCAA5}" presName="hierChild2" presStyleCnt="0"/>
      <dgm:spPr/>
    </dgm:pt>
    <dgm:pt modelId="{D9A671B0-0B19-48D2-AB2C-3B2DD1F24036}" type="pres">
      <dgm:prSet presAssocID="{7B34ECC1-2EDF-479A-B6DE-3B7DF499E195}" presName="Name37" presStyleLbl="parChTrans1D2" presStyleIdx="0" presStyleCnt="3"/>
      <dgm:spPr/>
      <dgm:t>
        <a:bodyPr/>
        <a:lstStyle/>
        <a:p>
          <a:endParaRPr lang="en-GB"/>
        </a:p>
      </dgm:t>
    </dgm:pt>
    <dgm:pt modelId="{05C49B50-7529-42CF-932F-70390A71833E}" type="pres">
      <dgm:prSet presAssocID="{20446E54-8B57-4A48-8E69-3EDB739A2ADC}" presName="hierRoot2" presStyleCnt="0">
        <dgm:presLayoutVars>
          <dgm:hierBranch val="init"/>
        </dgm:presLayoutVars>
      </dgm:prSet>
      <dgm:spPr/>
    </dgm:pt>
    <dgm:pt modelId="{B2F25F72-4A96-4B7B-840F-907A0E9F609C}" type="pres">
      <dgm:prSet presAssocID="{20446E54-8B57-4A48-8E69-3EDB739A2ADC}" presName="rootComposite" presStyleCnt="0"/>
      <dgm:spPr/>
    </dgm:pt>
    <dgm:pt modelId="{71425AD5-FBAE-406F-B2F8-CF5B0479FF52}" type="pres">
      <dgm:prSet presAssocID="{20446E54-8B57-4A48-8E69-3EDB739A2AD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7E2B5C0-F9EF-4B84-818A-4F35D6C7D51F}" type="pres">
      <dgm:prSet presAssocID="{20446E54-8B57-4A48-8E69-3EDB739A2ADC}" presName="rootConnector" presStyleLbl="node2" presStyleIdx="0" presStyleCnt="3"/>
      <dgm:spPr/>
      <dgm:t>
        <a:bodyPr/>
        <a:lstStyle/>
        <a:p>
          <a:endParaRPr lang="en-GB"/>
        </a:p>
      </dgm:t>
    </dgm:pt>
    <dgm:pt modelId="{7F5039D0-CC0B-4C6C-9920-8BA7C867BBFD}" type="pres">
      <dgm:prSet presAssocID="{20446E54-8B57-4A48-8E69-3EDB739A2ADC}" presName="hierChild4" presStyleCnt="0"/>
      <dgm:spPr/>
    </dgm:pt>
    <dgm:pt modelId="{B5E7A8FD-9D08-4577-AA6A-39E55D518305}" type="pres">
      <dgm:prSet presAssocID="{20446E54-8B57-4A48-8E69-3EDB739A2ADC}" presName="hierChild5" presStyleCnt="0"/>
      <dgm:spPr/>
    </dgm:pt>
    <dgm:pt modelId="{D493D7CD-3CAB-4254-82E2-5DCA9985F173}" type="pres">
      <dgm:prSet presAssocID="{D1E0891A-6FE2-49BF-ACBC-F02916A58A2D}" presName="Name37" presStyleLbl="parChTrans1D2" presStyleIdx="1" presStyleCnt="3"/>
      <dgm:spPr/>
      <dgm:t>
        <a:bodyPr/>
        <a:lstStyle/>
        <a:p>
          <a:endParaRPr lang="en-GB"/>
        </a:p>
      </dgm:t>
    </dgm:pt>
    <dgm:pt modelId="{EC08CAEC-792C-4A53-A2FC-E23FC8B22720}" type="pres">
      <dgm:prSet presAssocID="{36919D89-6119-47D4-940A-324D1BD64068}" presName="hierRoot2" presStyleCnt="0">
        <dgm:presLayoutVars>
          <dgm:hierBranch val="init"/>
        </dgm:presLayoutVars>
      </dgm:prSet>
      <dgm:spPr/>
    </dgm:pt>
    <dgm:pt modelId="{79E08C92-E493-40AD-8613-E7735DF80559}" type="pres">
      <dgm:prSet presAssocID="{36919D89-6119-47D4-940A-324D1BD64068}" presName="rootComposite" presStyleCnt="0"/>
      <dgm:spPr/>
    </dgm:pt>
    <dgm:pt modelId="{1B3F5018-240D-4D47-B538-8E510932A8CE}" type="pres">
      <dgm:prSet presAssocID="{36919D89-6119-47D4-940A-324D1BD6406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121AF21-175A-4D10-A63A-B68FAA727496}" type="pres">
      <dgm:prSet presAssocID="{36919D89-6119-47D4-940A-324D1BD64068}" presName="rootConnector" presStyleLbl="node2" presStyleIdx="1" presStyleCnt="3"/>
      <dgm:spPr/>
      <dgm:t>
        <a:bodyPr/>
        <a:lstStyle/>
        <a:p>
          <a:endParaRPr lang="en-GB"/>
        </a:p>
      </dgm:t>
    </dgm:pt>
    <dgm:pt modelId="{F8DEDC53-290D-43B9-9C0A-CD765D1486EE}" type="pres">
      <dgm:prSet presAssocID="{36919D89-6119-47D4-940A-324D1BD64068}" presName="hierChild4" presStyleCnt="0"/>
      <dgm:spPr/>
    </dgm:pt>
    <dgm:pt modelId="{75AFDB78-F7B9-4CCE-B063-38DA5BD4DEE7}" type="pres">
      <dgm:prSet presAssocID="{432FA6C9-FDD4-4EB8-BBDF-CA03B1D0D179}" presName="Name37" presStyleLbl="parChTrans1D3" presStyleIdx="0" presStyleCnt="1"/>
      <dgm:spPr/>
      <dgm:t>
        <a:bodyPr/>
        <a:lstStyle/>
        <a:p>
          <a:endParaRPr lang="en-GB"/>
        </a:p>
      </dgm:t>
    </dgm:pt>
    <dgm:pt modelId="{021A981F-2025-4148-B77F-3F765AFAB293}" type="pres">
      <dgm:prSet presAssocID="{0E0433D4-15C7-495B-B4C0-732338B73116}" presName="hierRoot2" presStyleCnt="0">
        <dgm:presLayoutVars>
          <dgm:hierBranch val="init"/>
        </dgm:presLayoutVars>
      </dgm:prSet>
      <dgm:spPr/>
    </dgm:pt>
    <dgm:pt modelId="{54C59506-DB75-46C9-B7C3-5D1487552C0C}" type="pres">
      <dgm:prSet presAssocID="{0E0433D4-15C7-495B-B4C0-732338B73116}" presName="rootComposite" presStyleCnt="0"/>
      <dgm:spPr/>
    </dgm:pt>
    <dgm:pt modelId="{8B119FEF-8D28-4936-AD9E-AB7C71913B24}" type="pres">
      <dgm:prSet presAssocID="{0E0433D4-15C7-495B-B4C0-732338B73116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37CFA01-294C-4190-A63B-AD76CB70F608}" type="pres">
      <dgm:prSet presAssocID="{0E0433D4-15C7-495B-B4C0-732338B73116}" presName="rootConnector" presStyleLbl="node3" presStyleIdx="0" presStyleCnt="1"/>
      <dgm:spPr/>
      <dgm:t>
        <a:bodyPr/>
        <a:lstStyle/>
        <a:p>
          <a:endParaRPr lang="en-GB"/>
        </a:p>
      </dgm:t>
    </dgm:pt>
    <dgm:pt modelId="{9B254099-D9C9-49FB-B66D-F89CB1ACC254}" type="pres">
      <dgm:prSet presAssocID="{0E0433D4-15C7-495B-B4C0-732338B73116}" presName="hierChild4" presStyleCnt="0"/>
      <dgm:spPr/>
    </dgm:pt>
    <dgm:pt modelId="{CEB14E46-65AF-4253-992C-EA2B1CA511FA}" type="pres">
      <dgm:prSet presAssocID="{0E0433D4-15C7-495B-B4C0-732338B73116}" presName="hierChild5" presStyleCnt="0"/>
      <dgm:spPr/>
    </dgm:pt>
    <dgm:pt modelId="{91E26BCD-E197-4C8B-AA55-BAE1DCA005A7}" type="pres">
      <dgm:prSet presAssocID="{36919D89-6119-47D4-940A-324D1BD64068}" presName="hierChild5" presStyleCnt="0"/>
      <dgm:spPr/>
    </dgm:pt>
    <dgm:pt modelId="{D4CA527D-9EEC-4FC8-93E5-7E76C1B55B2C}" type="pres">
      <dgm:prSet presAssocID="{3E39CB38-C63A-42F1-93E0-BCFBDB4B6ED8}" presName="Name37" presStyleLbl="parChTrans1D2" presStyleIdx="2" presStyleCnt="3"/>
      <dgm:spPr/>
      <dgm:t>
        <a:bodyPr/>
        <a:lstStyle/>
        <a:p>
          <a:endParaRPr lang="en-GB"/>
        </a:p>
      </dgm:t>
    </dgm:pt>
    <dgm:pt modelId="{27FD6585-74F5-4A86-A918-08DB9A087FFB}" type="pres">
      <dgm:prSet presAssocID="{B4019678-4561-4964-BFA2-FDEEA04290A5}" presName="hierRoot2" presStyleCnt="0">
        <dgm:presLayoutVars>
          <dgm:hierBranch val="init"/>
        </dgm:presLayoutVars>
      </dgm:prSet>
      <dgm:spPr/>
    </dgm:pt>
    <dgm:pt modelId="{166E3433-9C75-44E5-8BC8-BFEA8DA2E213}" type="pres">
      <dgm:prSet presAssocID="{B4019678-4561-4964-BFA2-FDEEA04290A5}" presName="rootComposite" presStyleCnt="0"/>
      <dgm:spPr/>
    </dgm:pt>
    <dgm:pt modelId="{6F4236B2-6995-450E-81AB-9FCACCFB01D4}" type="pres">
      <dgm:prSet presAssocID="{B4019678-4561-4964-BFA2-FDEEA04290A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AAF5F9F-F9CB-4834-A717-D7F372E41BCE}" type="pres">
      <dgm:prSet presAssocID="{B4019678-4561-4964-BFA2-FDEEA04290A5}" presName="rootConnector" presStyleLbl="node2" presStyleIdx="2" presStyleCnt="3"/>
      <dgm:spPr/>
      <dgm:t>
        <a:bodyPr/>
        <a:lstStyle/>
        <a:p>
          <a:endParaRPr lang="en-GB"/>
        </a:p>
      </dgm:t>
    </dgm:pt>
    <dgm:pt modelId="{37F86FD7-E724-4505-BEEE-19C5BD594E5B}" type="pres">
      <dgm:prSet presAssocID="{B4019678-4561-4964-BFA2-FDEEA04290A5}" presName="hierChild4" presStyleCnt="0"/>
      <dgm:spPr/>
    </dgm:pt>
    <dgm:pt modelId="{0BA96515-95E7-4C40-B14E-D149341B2CEB}" type="pres">
      <dgm:prSet presAssocID="{B4019678-4561-4964-BFA2-FDEEA04290A5}" presName="hierChild5" presStyleCnt="0"/>
      <dgm:spPr/>
    </dgm:pt>
    <dgm:pt modelId="{D01A2176-329E-4856-86DA-9AE622A2E1EC}" type="pres">
      <dgm:prSet presAssocID="{C66F079C-471E-4571-870A-CE2E367CCAA5}" presName="hierChild3" presStyleCnt="0"/>
      <dgm:spPr/>
    </dgm:pt>
  </dgm:ptLst>
  <dgm:cxnLst>
    <dgm:cxn modelId="{0AFD253A-0E74-4D50-ADE7-A13B190B0C3C}" type="presOf" srcId="{C66F079C-471E-4571-870A-CE2E367CCAA5}" destId="{FFB31404-B938-4BB8-A8FC-0BA39A527305}" srcOrd="0" destOrd="0" presId="urn:microsoft.com/office/officeart/2005/8/layout/orgChart1"/>
    <dgm:cxn modelId="{C7038086-721C-4620-8647-97419FB30A17}" type="presOf" srcId="{D1E0891A-6FE2-49BF-ACBC-F02916A58A2D}" destId="{D493D7CD-3CAB-4254-82E2-5DCA9985F173}" srcOrd="0" destOrd="0" presId="urn:microsoft.com/office/officeart/2005/8/layout/orgChart1"/>
    <dgm:cxn modelId="{7228C661-A7E0-42CC-93D3-BFB3F69759C2}" srcId="{C66F079C-471E-4571-870A-CE2E367CCAA5}" destId="{B4019678-4561-4964-BFA2-FDEEA04290A5}" srcOrd="2" destOrd="0" parTransId="{3E39CB38-C63A-42F1-93E0-BCFBDB4B6ED8}" sibTransId="{5454E0BD-3E0A-41BA-AD93-9125E14FE650}"/>
    <dgm:cxn modelId="{E30DE023-7465-4F73-B52D-2BE86EB46E6F}" srcId="{C66F079C-471E-4571-870A-CE2E367CCAA5}" destId="{20446E54-8B57-4A48-8E69-3EDB739A2ADC}" srcOrd="0" destOrd="0" parTransId="{7B34ECC1-2EDF-479A-B6DE-3B7DF499E195}" sibTransId="{47594A61-F9E7-4B69-B6A6-5BF2C218605A}"/>
    <dgm:cxn modelId="{773EF734-3542-4471-B0E5-2109711C5D15}" type="presOf" srcId="{20446E54-8B57-4A48-8E69-3EDB739A2ADC}" destId="{71425AD5-FBAE-406F-B2F8-CF5B0479FF52}" srcOrd="0" destOrd="0" presId="urn:microsoft.com/office/officeart/2005/8/layout/orgChart1"/>
    <dgm:cxn modelId="{394F2086-250D-44A5-B1D6-BA54E9C1C9C2}" type="presOf" srcId="{C66F079C-471E-4571-870A-CE2E367CCAA5}" destId="{C28C7123-1AB0-497B-9810-A9B37103429D}" srcOrd="1" destOrd="0" presId="urn:microsoft.com/office/officeart/2005/8/layout/orgChart1"/>
    <dgm:cxn modelId="{EAD0FFC8-DEB5-4949-AE89-1DD901BA03C8}" type="presOf" srcId="{3E39CB38-C63A-42F1-93E0-BCFBDB4B6ED8}" destId="{D4CA527D-9EEC-4FC8-93E5-7E76C1B55B2C}" srcOrd="0" destOrd="0" presId="urn:microsoft.com/office/officeart/2005/8/layout/orgChart1"/>
    <dgm:cxn modelId="{34488DF4-2C64-49BA-BC21-67AEACF2497E}" srcId="{C66F079C-471E-4571-870A-CE2E367CCAA5}" destId="{36919D89-6119-47D4-940A-324D1BD64068}" srcOrd="1" destOrd="0" parTransId="{D1E0891A-6FE2-49BF-ACBC-F02916A58A2D}" sibTransId="{123398FB-E838-4684-84F2-8633DC32C337}"/>
    <dgm:cxn modelId="{948D025B-F45B-4663-82FC-A795F0BE9DA3}" type="presOf" srcId="{432FA6C9-FDD4-4EB8-BBDF-CA03B1D0D179}" destId="{75AFDB78-F7B9-4CCE-B063-38DA5BD4DEE7}" srcOrd="0" destOrd="0" presId="urn:microsoft.com/office/officeart/2005/8/layout/orgChart1"/>
    <dgm:cxn modelId="{095F2458-E2D1-486A-AD93-28581EEAC9EB}" type="presOf" srcId="{B4019678-4561-4964-BFA2-FDEEA04290A5}" destId="{1AAF5F9F-F9CB-4834-A717-D7F372E41BCE}" srcOrd="1" destOrd="0" presId="urn:microsoft.com/office/officeart/2005/8/layout/orgChart1"/>
    <dgm:cxn modelId="{1D1C0F6C-1C29-426C-8E2F-C2BEBA655946}" srcId="{36919D89-6119-47D4-940A-324D1BD64068}" destId="{0E0433D4-15C7-495B-B4C0-732338B73116}" srcOrd="0" destOrd="0" parTransId="{432FA6C9-FDD4-4EB8-BBDF-CA03B1D0D179}" sibTransId="{941C97EC-0697-41E1-9E65-9A004F23CE53}"/>
    <dgm:cxn modelId="{CDD2DA57-7041-4E38-B010-DE5D2E27F773}" type="presOf" srcId="{0E0433D4-15C7-495B-B4C0-732338B73116}" destId="{E37CFA01-294C-4190-A63B-AD76CB70F608}" srcOrd="1" destOrd="0" presId="urn:microsoft.com/office/officeart/2005/8/layout/orgChart1"/>
    <dgm:cxn modelId="{9EFFFE8A-6B10-4679-A42C-B3086968BA11}" type="presOf" srcId="{7B34ECC1-2EDF-479A-B6DE-3B7DF499E195}" destId="{D9A671B0-0B19-48D2-AB2C-3B2DD1F24036}" srcOrd="0" destOrd="0" presId="urn:microsoft.com/office/officeart/2005/8/layout/orgChart1"/>
    <dgm:cxn modelId="{F3AA82A3-C2D2-414B-B602-AE5396B342FD}" type="presOf" srcId="{0E0433D4-15C7-495B-B4C0-732338B73116}" destId="{8B119FEF-8D28-4936-AD9E-AB7C71913B24}" srcOrd="0" destOrd="0" presId="urn:microsoft.com/office/officeart/2005/8/layout/orgChart1"/>
    <dgm:cxn modelId="{5C29EB28-EE99-43EF-86DD-87FC96052A4F}" srcId="{84C06312-0C33-40FD-BC72-CA672B0711BF}" destId="{C66F079C-471E-4571-870A-CE2E367CCAA5}" srcOrd="0" destOrd="0" parTransId="{0F52432C-7845-40ED-9ADF-18BF30827491}" sibTransId="{183EB98F-7400-4E94-804C-6A601B4F5BD5}"/>
    <dgm:cxn modelId="{90CCBA86-5519-476E-843F-7E89698FB784}" type="presOf" srcId="{84C06312-0C33-40FD-BC72-CA672B0711BF}" destId="{D8E3CFB0-1568-4CA4-8363-B53E4A5A0970}" srcOrd="0" destOrd="0" presId="urn:microsoft.com/office/officeart/2005/8/layout/orgChart1"/>
    <dgm:cxn modelId="{32FC17F3-C0B5-45AF-A40A-FF644FC799F8}" type="presOf" srcId="{20446E54-8B57-4A48-8E69-3EDB739A2ADC}" destId="{77E2B5C0-F9EF-4B84-818A-4F35D6C7D51F}" srcOrd="1" destOrd="0" presId="urn:microsoft.com/office/officeart/2005/8/layout/orgChart1"/>
    <dgm:cxn modelId="{04C1DFF0-6DBC-4827-BF02-03D8570FCCFB}" type="presOf" srcId="{B4019678-4561-4964-BFA2-FDEEA04290A5}" destId="{6F4236B2-6995-450E-81AB-9FCACCFB01D4}" srcOrd="0" destOrd="0" presId="urn:microsoft.com/office/officeart/2005/8/layout/orgChart1"/>
    <dgm:cxn modelId="{DD7B840E-70EB-4F7B-BE3C-9590B93CF295}" type="presOf" srcId="{36919D89-6119-47D4-940A-324D1BD64068}" destId="{7121AF21-175A-4D10-A63A-B68FAA727496}" srcOrd="1" destOrd="0" presId="urn:microsoft.com/office/officeart/2005/8/layout/orgChart1"/>
    <dgm:cxn modelId="{653C454E-19E0-4884-B86B-AE4475804A0C}" type="presOf" srcId="{36919D89-6119-47D4-940A-324D1BD64068}" destId="{1B3F5018-240D-4D47-B538-8E510932A8CE}" srcOrd="0" destOrd="0" presId="urn:microsoft.com/office/officeart/2005/8/layout/orgChart1"/>
    <dgm:cxn modelId="{701F025A-7AA7-4B5B-87AB-93F722D5B9DC}" type="presParOf" srcId="{D8E3CFB0-1568-4CA4-8363-B53E4A5A0970}" destId="{7D343F30-2980-4CA1-91E2-DBBFAD654B6B}" srcOrd="0" destOrd="0" presId="urn:microsoft.com/office/officeart/2005/8/layout/orgChart1"/>
    <dgm:cxn modelId="{6E2DFDFA-DF18-406E-81FD-3D9208CA6E57}" type="presParOf" srcId="{7D343F30-2980-4CA1-91E2-DBBFAD654B6B}" destId="{E355F045-E5EB-4BF8-AE7F-E80323AAA43A}" srcOrd="0" destOrd="0" presId="urn:microsoft.com/office/officeart/2005/8/layout/orgChart1"/>
    <dgm:cxn modelId="{A2AF0183-6AD8-4E82-AC56-4ABA69802BD0}" type="presParOf" srcId="{E355F045-E5EB-4BF8-AE7F-E80323AAA43A}" destId="{FFB31404-B938-4BB8-A8FC-0BA39A527305}" srcOrd="0" destOrd="0" presId="urn:microsoft.com/office/officeart/2005/8/layout/orgChart1"/>
    <dgm:cxn modelId="{8AEF5BB7-AA90-4C72-919D-C6FFB055E29D}" type="presParOf" srcId="{E355F045-E5EB-4BF8-AE7F-E80323AAA43A}" destId="{C28C7123-1AB0-497B-9810-A9B37103429D}" srcOrd="1" destOrd="0" presId="urn:microsoft.com/office/officeart/2005/8/layout/orgChart1"/>
    <dgm:cxn modelId="{7540EC54-25A7-4816-ADFA-F73AE2F95466}" type="presParOf" srcId="{7D343F30-2980-4CA1-91E2-DBBFAD654B6B}" destId="{18064814-E65C-41C9-B1DD-5CE942694307}" srcOrd="1" destOrd="0" presId="urn:microsoft.com/office/officeart/2005/8/layout/orgChart1"/>
    <dgm:cxn modelId="{64BA983D-71DD-4FF6-B9CF-9FB4E5416B6A}" type="presParOf" srcId="{18064814-E65C-41C9-B1DD-5CE942694307}" destId="{D9A671B0-0B19-48D2-AB2C-3B2DD1F24036}" srcOrd="0" destOrd="0" presId="urn:microsoft.com/office/officeart/2005/8/layout/orgChart1"/>
    <dgm:cxn modelId="{E3917F17-B3B3-497D-8D96-834036D5C758}" type="presParOf" srcId="{18064814-E65C-41C9-B1DD-5CE942694307}" destId="{05C49B50-7529-42CF-932F-70390A71833E}" srcOrd="1" destOrd="0" presId="urn:microsoft.com/office/officeart/2005/8/layout/orgChart1"/>
    <dgm:cxn modelId="{61BF3B1C-DC78-4EF0-95D2-E8517B295D51}" type="presParOf" srcId="{05C49B50-7529-42CF-932F-70390A71833E}" destId="{B2F25F72-4A96-4B7B-840F-907A0E9F609C}" srcOrd="0" destOrd="0" presId="urn:microsoft.com/office/officeart/2005/8/layout/orgChart1"/>
    <dgm:cxn modelId="{A8F3B874-B8DA-4243-90FF-E602045B0C56}" type="presParOf" srcId="{B2F25F72-4A96-4B7B-840F-907A0E9F609C}" destId="{71425AD5-FBAE-406F-B2F8-CF5B0479FF52}" srcOrd="0" destOrd="0" presId="urn:microsoft.com/office/officeart/2005/8/layout/orgChart1"/>
    <dgm:cxn modelId="{9417026A-D21A-4B5D-8664-91AB2EAD9454}" type="presParOf" srcId="{B2F25F72-4A96-4B7B-840F-907A0E9F609C}" destId="{77E2B5C0-F9EF-4B84-818A-4F35D6C7D51F}" srcOrd="1" destOrd="0" presId="urn:microsoft.com/office/officeart/2005/8/layout/orgChart1"/>
    <dgm:cxn modelId="{F4B2758C-0927-4EC1-BE03-DCCDE27770EE}" type="presParOf" srcId="{05C49B50-7529-42CF-932F-70390A71833E}" destId="{7F5039D0-CC0B-4C6C-9920-8BA7C867BBFD}" srcOrd="1" destOrd="0" presId="urn:microsoft.com/office/officeart/2005/8/layout/orgChart1"/>
    <dgm:cxn modelId="{3B25FC2B-92EB-442A-BF36-B40D89C03F64}" type="presParOf" srcId="{05C49B50-7529-42CF-932F-70390A71833E}" destId="{B5E7A8FD-9D08-4577-AA6A-39E55D518305}" srcOrd="2" destOrd="0" presId="urn:microsoft.com/office/officeart/2005/8/layout/orgChart1"/>
    <dgm:cxn modelId="{C3B78112-924C-4163-9CDB-0A68E2C7829C}" type="presParOf" srcId="{18064814-E65C-41C9-B1DD-5CE942694307}" destId="{D493D7CD-3CAB-4254-82E2-5DCA9985F173}" srcOrd="2" destOrd="0" presId="urn:microsoft.com/office/officeart/2005/8/layout/orgChart1"/>
    <dgm:cxn modelId="{28421FFD-EEAD-4396-8516-E48798B325C7}" type="presParOf" srcId="{18064814-E65C-41C9-B1DD-5CE942694307}" destId="{EC08CAEC-792C-4A53-A2FC-E23FC8B22720}" srcOrd="3" destOrd="0" presId="urn:microsoft.com/office/officeart/2005/8/layout/orgChart1"/>
    <dgm:cxn modelId="{BA313BB4-2755-49D6-BBBF-40A2CBB97C91}" type="presParOf" srcId="{EC08CAEC-792C-4A53-A2FC-E23FC8B22720}" destId="{79E08C92-E493-40AD-8613-E7735DF80559}" srcOrd="0" destOrd="0" presId="urn:microsoft.com/office/officeart/2005/8/layout/orgChart1"/>
    <dgm:cxn modelId="{6F5B2C02-17E1-494F-A7E3-F3127C7ABC80}" type="presParOf" srcId="{79E08C92-E493-40AD-8613-E7735DF80559}" destId="{1B3F5018-240D-4D47-B538-8E510932A8CE}" srcOrd="0" destOrd="0" presId="urn:microsoft.com/office/officeart/2005/8/layout/orgChart1"/>
    <dgm:cxn modelId="{C542C544-9DA9-4833-AFB4-E025B3DE1BCF}" type="presParOf" srcId="{79E08C92-E493-40AD-8613-E7735DF80559}" destId="{7121AF21-175A-4D10-A63A-B68FAA727496}" srcOrd="1" destOrd="0" presId="urn:microsoft.com/office/officeart/2005/8/layout/orgChart1"/>
    <dgm:cxn modelId="{94C26E65-D492-4BCC-88DB-2EB11EE1AFFA}" type="presParOf" srcId="{EC08CAEC-792C-4A53-A2FC-E23FC8B22720}" destId="{F8DEDC53-290D-43B9-9C0A-CD765D1486EE}" srcOrd="1" destOrd="0" presId="urn:microsoft.com/office/officeart/2005/8/layout/orgChart1"/>
    <dgm:cxn modelId="{E1F5E6BF-9BA3-4601-97D9-CD8DB3F90FAA}" type="presParOf" srcId="{F8DEDC53-290D-43B9-9C0A-CD765D1486EE}" destId="{75AFDB78-F7B9-4CCE-B063-38DA5BD4DEE7}" srcOrd="0" destOrd="0" presId="urn:microsoft.com/office/officeart/2005/8/layout/orgChart1"/>
    <dgm:cxn modelId="{137445FE-29A7-48A9-B337-2E525D8486CC}" type="presParOf" srcId="{F8DEDC53-290D-43B9-9C0A-CD765D1486EE}" destId="{021A981F-2025-4148-B77F-3F765AFAB293}" srcOrd="1" destOrd="0" presId="urn:microsoft.com/office/officeart/2005/8/layout/orgChart1"/>
    <dgm:cxn modelId="{C817238B-2E0D-414D-B748-B205DC9B1C40}" type="presParOf" srcId="{021A981F-2025-4148-B77F-3F765AFAB293}" destId="{54C59506-DB75-46C9-B7C3-5D1487552C0C}" srcOrd="0" destOrd="0" presId="urn:microsoft.com/office/officeart/2005/8/layout/orgChart1"/>
    <dgm:cxn modelId="{0C5790F8-E66F-42C3-852D-C6EC40E37A38}" type="presParOf" srcId="{54C59506-DB75-46C9-B7C3-5D1487552C0C}" destId="{8B119FEF-8D28-4936-AD9E-AB7C71913B24}" srcOrd="0" destOrd="0" presId="urn:microsoft.com/office/officeart/2005/8/layout/orgChart1"/>
    <dgm:cxn modelId="{D55FDD97-5353-4841-997C-D2907EC5E5B4}" type="presParOf" srcId="{54C59506-DB75-46C9-B7C3-5D1487552C0C}" destId="{E37CFA01-294C-4190-A63B-AD76CB70F608}" srcOrd="1" destOrd="0" presId="urn:microsoft.com/office/officeart/2005/8/layout/orgChart1"/>
    <dgm:cxn modelId="{99F3B11F-C656-4B36-816F-950AA449B779}" type="presParOf" srcId="{021A981F-2025-4148-B77F-3F765AFAB293}" destId="{9B254099-D9C9-49FB-B66D-F89CB1ACC254}" srcOrd="1" destOrd="0" presId="urn:microsoft.com/office/officeart/2005/8/layout/orgChart1"/>
    <dgm:cxn modelId="{8EA8D2FC-FCE6-46DC-817A-5C544F8768F2}" type="presParOf" srcId="{021A981F-2025-4148-B77F-3F765AFAB293}" destId="{CEB14E46-65AF-4253-992C-EA2B1CA511FA}" srcOrd="2" destOrd="0" presId="urn:microsoft.com/office/officeart/2005/8/layout/orgChart1"/>
    <dgm:cxn modelId="{A37579B8-7303-4D84-8E3D-EAB861E72EDA}" type="presParOf" srcId="{EC08CAEC-792C-4A53-A2FC-E23FC8B22720}" destId="{91E26BCD-E197-4C8B-AA55-BAE1DCA005A7}" srcOrd="2" destOrd="0" presId="urn:microsoft.com/office/officeart/2005/8/layout/orgChart1"/>
    <dgm:cxn modelId="{BD67916C-29AB-4D32-9871-8FBEB0A86868}" type="presParOf" srcId="{18064814-E65C-41C9-B1DD-5CE942694307}" destId="{D4CA527D-9EEC-4FC8-93E5-7E76C1B55B2C}" srcOrd="4" destOrd="0" presId="urn:microsoft.com/office/officeart/2005/8/layout/orgChart1"/>
    <dgm:cxn modelId="{88CC4C2E-73AD-4656-881B-616F59D7910A}" type="presParOf" srcId="{18064814-E65C-41C9-B1DD-5CE942694307}" destId="{27FD6585-74F5-4A86-A918-08DB9A087FFB}" srcOrd="5" destOrd="0" presId="urn:microsoft.com/office/officeart/2005/8/layout/orgChart1"/>
    <dgm:cxn modelId="{54A21F29-BA0D-45B5-AF65-BA0F3B8CDA7B}" type="presParOf" srcId="{27FD6585-74F5-4A86-A918-08DB9A087FFB}" destId="{166E3433-9C75-44E5-8BC8-BFEA8DA2E213}" srcOrd="0" destOrd="0" presId="urn:microsoft.com/office/officeart/2005/8/layout/orgChart1"/>
    <dgm:cxn modelId="{27483167-619C-4477-8841-DDB010C4665D}" type="presParOf" srcId="{166E3433-9C75-44E5-8BC8-BFEA8DA2E213}" destId="{6F4236B2-6995-450E-81AB-9FCACCFB01D4}" srcOrd="0" destOrd="0" presId="urn:microsoft.com/office/officeart/2005/8/layout/orgChart1"/>
    <dgm:cxn modelId="{076858EB-47DD-48C3-B7EE-5970C9BA55AF}" type="presParOf" srcId="{166E3433-9C75-44E5-8BC8-BFEA8DA2E213}" destId="{1AAF5F9F-F9CB-4834-A717-D7F372E41BCE}" srcOrd="1" destOrd="0" presId="urn:microsoft.com/office/officeart/2005/8/layout/orgChart1"/>
    <dgm:cxn modelId="{6635CC16-C64F-4C6E-A8D5-7E9C285A8E7A}" type="presParOf" srcId="{27FD6585-74F5-4A86-A918-08DB9A087FFB}" destId="{37F86FD7-E724-4505-BEEE-19C5BD594E5B}" srcOrd="1" destOrd="0" presId="urn:microsoft.com/office/officeart/2005/8/layout/orgChart1"/>
    <dgm:cxn modelId="{2E63AF72-27DA-4F63-BCC9-5BFB52790C09}" type="presParOf" srcId="{27FD6585-74F5-4A86-A918-08DB9A087FFB}" destId="{0BA96515-95E7-4C40-B14E-D149341B2CEB}" srcOrd="2" destOrd="0" presId="urn:microsoft.com/office/officeart/2005/8/layout/orgChart1"/>
    <dgm:cxn modelId="{EEF343A0-71DF-4516-8387-CC5CEE22B1B2}" type="presParOf" srcId="{7D343F30-2980-4CA1-91E2-DBBFAD654B6B}" destId="{D01A2176-329E-4856-86DA-9AE622A2E1E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C06312-0C33-40FD-BC72-CA672B0711B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6F079C-471E-4571-870A-CE2E367CCAA5}">
      <dgm:prSet phldrT="[Text]"/>
      <dgm:spPr/>
      <dgm:t>
        <a:bodyPr/>
        <a:lstStyle/>
        <a:p>
          <a:r>
            <a:rPr lang="en-GB" dirty="0" smtClean="0"/>
            <a:t>Head of  Supply Chain</a:t>
          </a:r>
          <a:endParaRPr lang="en-GB" dirty="0"/>
        </a:p>
      </dgm:t>
    </dgm:pt>
    <dgm:pt modelId="{0F52432C-7845-40ED-9ADF-18BF30827491}" type="parTrans" cxnId="{5C29EB28-EE99-43EF-86DD-87FC96052A4F}">
      <dgm:prSet/>
      <dgm:spPr/>
      <dgm:t>
        <a:bodyPr/>
        <a:lstStyle/>
        <a:p>
          <a:endParaRPr lang="en-GB"/>
        </a:p>
      </dgm:t>
    </dgm:pt>
    <dgm:pt modelId="{183EB98F-7400-4E94-804C-6A601B4F5BD5}" type="sibTrans" cxnId="{5C29EB28-EE99-43EF-86DD-87FC96052A4F}">
      <dgm:prSet/>
      <dgm:spPr/>
      <dgm:t>
        <a:bodyPr/>
        <a:lstStyle/>
        <a:p>
          <a:endParaRPr lang="en-GB"/>
        </a:p>
      </dgm:t>
    </dgm:pt>
    <dgm:pt modelId="{27C7AD3C-ACC7-4031-A049-23DBB9E9891B}">
      <dgm:prSet phldrT="[Text]"/>
      <dgm:spPr/>
      <dgm:t>
        <a:bodyPr/>
        <a:lstStyle/>
        <a:p>
          <a:r>
            <a:rPr lang="en-GB" dirty="0" smtClean="0"/>
            <a:t>RUH Supply Chain Manager</a:t>
          </a:r>
          <a:endParaRPr lang="en-GB" dirty="0"/>
        </a:p>
      </dgm:t>
    </dgm:pt>
    <dgm:pt modelId="{C91EE84F-130D-49CC-8E34-7A878AB5F3A3}" type="parTrans" cxnId="{075F002B-B20B-4533-A567-3E27EC073EF6}">
      <dgm:prSet/>
      <dgm:spPr/>
      <dgm:t>
        <a:bodyPr/>
        <a:lstStyle/>
        <a:p>
          <a:endParaRPr lang="en-GB"/>
        </a:p>
      </dgm:t>
    </dgm:pt>
    <dgm:pt modelId="{DBBEDBB3-1BF7-4533-92C8-5E714E46053E}" type="sibTrans" cxnId="{075F002B-B20B-4533-A567-3E27EC073EF6}">
      <dgm:prSet/>
      <dgm:spPr/>
      <dgm:t>
        <a:bodyPr/>
        <a:lstStyle/>
        <a:p>
          <a:endParaRPr lang="en-GB"/>
        </a:p>
      </dgm:t>
    </dgm:pt>
    <dgm:pt modelId="{36919D89-6119-47D4-940A-324D1BD64068}">
      <dgm:prSet phldrT="[Text]"/>
      <dgm:spPr/>
      <dgm:t>
        <a:bodyPr/>
        <a:lstStyle/>
        <a:p>
          <a:r>
            <a:rPr lang="en-GB" dirty="0" smtClean="0"/>
            <a:t>GWH Supply Chain Manager</a:t>
          </a:r>
          <a:endParaRPr lang="en-GB" dirty="0"/>
        </a:p>
      </dgm:t>
    </dgm:pt>
    <dgm:pt modelId="{D1E0891A-6FE2-49BF-ACBC-F02916A58A2D}" type="parTrans" cxnId="{34488DF4-2C64-49BA-BC21-67AEACF2497E}">
      <dgm:prSet/>
      <dgm:spPr/>
      <dgm:t>
        <a:bodyPr/>
        <a:lstStyle/>
        <a:p>
          <a:endParaRPr lang="en-GB"/>
        </a:p>
      </dgm:t>
    </dgm:pt>
    <dgm:pt modelId="{123398FB-E838-4684-84F2-8633DC32C337}" type="sibTrans" cxnId="{34488DF4-2C64-49BA-BC21-67AEACF2497E}">
      <dgm:prSet/>
      <dgm:spPr/>
      <dgm:t>
        <a:bodyPr/>
        <a:lstStyle/>
        <a:p>
          <a:endParaRPr lang="en-GB"/>
        </a:p>
      </dgm:t>
    </dgm:pt>
    <dgm:pt modelId="{354F03E3-0E86-4411-BFD7-479B16D5ECCC}">
      <dgm:prSet/>
      <dgm:spPr/>
      <dgm:t>
        <a:bodyPr/>
        <a:lstStyle/>
        <a:p>
          <a:r>
            <a:rPr lang="en-GB" dirty="0" smtClean="0"/>
            <a:t>SFT Supply Chain Manager</a:t>
          </a:r>
          <a:endParaRPr lang="en-GB" dirty="0"/>
        </a:p>
      </dgm:t>
    </dgm:pt>
    <dgm:pt modelId="{B2A1EE10-BE75-4EED-9ECE-E7262C896CED}" type="parTrans" cxnId="{25E63EAC-A158-4A73-84DF-CC03961F7B20}">
      <dgm:prSet/>
      <dgm:spPr/>
      <dgm:t>
        <a:bodyPr/>
        <a:lstStyle/>
        <a:p>
          <a:endParaRPr lang="en-GB"/>
        </a:p>
      </dgm:t>
    </dgm:pt>
    <dgm:pt modelId="{45B24DAB-DF22-43D3-A00C-E333FB33D841}" type="sibTrans" cxnId="{25E63EAC-A158-4A73-84DF-CC03961F7B20}">
      <dgm:prSet/>
      <dgm:spPr/>
      <dgm:t>
        <a:bodyPr/>
        <a:lstStyle/>
        <a:p>
          <a:endParaRPr lang="en-GB"/>
        </a:p>
      </dgm:t>
    </dgm:pt>
    <dgm:pt modelId="{B75E0C31-D9A2-4188-ADDA-DC3A9343E75E}">
      <dgm:prSet/>
      <dgm:spPr/>
      <dgm:t>
        <a:bodyPr/>
        <a:lstStyle/>
        <a:p>
          <a:r>
            <a:rPr lang="en-GB" dirty="0" smtClean="0"/>
            <a:t>Local RUH Supply Chain / Materials Management Team roles and structure and lines of  reporting up to local  Supply Chain </a:t>
          </a:r>
          <a:r>
            <a:rPr lang="en-GB" dirty="0" err="1" smtClean="0"/>
            <a:t>Mgr</a:t>
          </a:r>
          <a:r>
            <a:rPr lang="en-GB" dirty="0" smtClean="0"/>
            <a:t>  as now</a:t>
          </a:r>
          <a:endParaRPr lang="en-GB" dirty="0"/>
        </a:p>
      </dgm:t>
    </dgm:pt>
    <dgm:pt modelId="{760B07B6-976C-4AD2-A92C-A692B7C207B7}" type="parTrans" cxnId="{29232E99-6182-4B64-BA75-E02030137AE1}">
      <dgm:prSet/>
      <dgm:spPr/>
      <dgm:t>
        <a:bodyPr/>
        <a:lstStyle/>
        <a:p>
          <a:endParaRPr lang="en-GB"/>
        </a:p>
      </dgm:t>
    </dgm:pt>
    <dgm:pt modelId="{A1C211B9-B360-4756-B143-4AA9EEA336A2}" type="sibTrans" cxnId="{29232E99-6182-4B64-BA75-E02030137AE1}">
      <dgm:prSet/>
      <dgm:spPr/>
      <dgm:t>
        <a:bodyPr/>
        <a:lstStyle/>
        <a:p>
          <a:endParaRPr lang="en-GB"/>
        </a:p>
      </dgm:t>
    </dgm:pt>
    <dgm:pt modelId="{92F6437B-54DF-45D4-9D4D-9C6B2381102F}">
      <dgm:prSet/>
      <dgm:spPr/>
      <dgm:t>
        <a:bodyPr/>
        <a:lstStyle/>
        <a:p>
          <a:r>
            <a:rPr lang="en-GB" dirty="0" smtClean="0"/>
            <a:t>Local GWH Supply Chain / Materials Management Team roles  and structure and lines of  reporting up to local Supply Chain </a:t>
          </a:r>
          <a:r>
            <a:rPr lang="en-GB" dirty="0" err="1" smtClean="0"/>
            <a:t>Mgr</a:t>
          </a:r>
          <a:r>
            <a:rPr lang="en-GB" dirty="0" smtClean="0"/>
            <a:t>  as now</a:t>
          </a:r>
          <a:endParaRPr lang="en-GB" dirty="0"/>
        </a:p>
      </dgm:t>
    </dgm:pt>
    <dgm:pt modelId="{1CAA05FB-8505-4BB0-8155-0C5FB05BCE32}" type="parTrans" cxnId="{CBA348DB-1021-432E-98C1-366B44014D89}">
      <dgm:prSet/>
      <dgm:spPr/>
      <dgm:t>
        <a:bodyPr/>
        <a:lstStyle/>
        <a:p>
          <a:endParaRPr lang="en-GB"/>
        </a:p>
      </dgm:t>
    </dgm:pt>
    <dgm:pt modelId="{92C636B3-EE4F-4B84-B9DF-C7FCC334B53F}" type="sibTrans" cxnId="{CBA348DB-1021-432E-98C1-366B44014D89}">
      <dgm:prSet/>
      <dgm:spPr/>
      <dgm:t>
        <a:bodyPr/>
        <a:lstStyle/>
        <a:p>
          <a:endParaRPr lang="en-GB"/>
        </a:p>
      </dgm:t>
    </dgm:pt>
    <dgm:pt modelId="{F49280D2-EE68-4E70-A1EA-B092AC493A9F}">
      <dgm:prSet/>
      <dgm:spPr/>
      <dgm:t>
        <a:bodyPr/>
        <a:lstStyle/>
        <a:p>
          <a:r>
            <a:rPr lang="en-GB" dirty="0" smtClean="0"/>
            <a:t>Local SFT Supply Chain / Materials Management Team roles  and structure and lines of  reporting up to local Supply Chain </a:t>
          </a:r>
          <a:r>
            <a:rPr lang="en-GB" dirty="0" err="1" smtClean="0"/>
            <a:t>Mgr</a:t>
          </a:r>
          <a:r>
            <a:rPr lang="en-GB" dirty="0" smtClean="0"/>
            <a:t>  as now</a:t>
          </a:r>
          <a:endParaRPr lang="en-GB" dirty="0"/>
        </a:p>
      </dgm:t>
    </dgm:pt>
    <dgm:pt modelId="{16E20DD1-D335-4AB2-A86C-788A3D2908F7}" type="parTrans" cxnId="{C9BE23E1-4FA1-4B2C-8108-0371751F8BA1}">
      <dgm:prSet/>
      <dgm:spPr/>
      <dgm:t>
        <a:bodyPr/>
        <a:lstStyle/>
        <a:p>
          <a:endParaRPr lang="en-GB"/>
        </a:p>
      </dgm:t>
    </dgm:pt>
    <dgm:pt modelId="{D29E9D34-C97D-49DF-B283-22FB9674F4FC}" type="sibTrans" cxnId="{C9BE23E1-4FA1-4B2C-8108-0371751F8BA1}">
      <dgm:prSet/>
      <dgm:spPr/>
      <dgm:t>
        <a:bodyPr/>
        <a:lstStyle/>
        <a:p>
          <a:endParaRPr lang="en-GB"/>
        </a:p>
      </dgm:t>
    </dgm:pt>
    <dgm:pt modelId="{D8E3CFB0-1568-4CA4-8363-B53E4A5A0970}" type="pres">
      <dgm:prSet presAssocID="{84C06312-0C33-40FD-BC72-CA672B0711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7D343F30-2980-4CA1-91E2-DBBFAD654B6B}" type="pres">
      <dgm:prSet presAssocID="{C66F079C-471E-4571-870A-CE2E367CCAA5}" presName="hierRoot1" presStyleCnt="0">
        <dgm:presLayoutVars>
          <dgm:hierBranch val="init"/>
        </dgm:presLayoutVars>
      </dgm:prSet>
      <dgm:spPr/>
    </dgm:pt>
    <dgm:pt modelId="{E355F045-E5EB-4BF8-AE7F-E80323AAA43A}" type="pres">
      <dgm:prSet presAssocID="{C66F079C-471E-4571-870A-CE2E367CCAA5}" presName="rootComposite1" presStyleCnt="0"/>
      <dgm:spPr/>
    </dgm:pt>
    <dgm:pt modelId="{FFB31404-B938-4BB8-A8FC-0BA39A527305}" type="pres">
      <dgm:prSet presAssocID="{C66F079C-471E-4571-870A-CE2E367CCAA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28C7123-1AB0-497B-9810-A9B37103429D}" type="pres">
      <dgm:prSet presAssocID="{C66F079C-471E-4571-870A-CE2E367CCAA5}" presName="rootConnector1" presStyleLbl="node1" presStyleIdx="0" presStyleCnt="0"/>
      <dgm:spPr/>
      <dgm:t>
        <a:bodyPr/>
        <a:lstStyle/>
        <a:p>
          <a:endParaRPr lang="en-GB"/>
        </a:p>
      </dgm:t>
    </dgm:pt>
    <dgm:pt modelId="{18064814-E65C-41C9-B1DD-5CE942694307}" type="pres">
      <dgm:prSet presAssocID="{C66F079C-471E-4571-870A-CE2E367CCAA5}" presName="hierChild2" presStyleCnt="0"/>
      <dgm:spPr/>
    </dgm:pt>
    <dgm:pt modelId="{2CA5C0A6-367C-4181-AAE2-730C65434119}" type="pres">
      <dgm:prSet presAssocID="{C91EE84F-130D-49CC-8E34-7A878AB5F3A3}" presName="Name37" presStyleLbl="parChTrans1D2" presStyleIdx="0" presStyleCnt="3"/>
      <dgm:spPr/>
      <dgm:t>
        <a:bodyPr/>
        <a:lstStyle/>
        <a:p>
          <a:endParaRPr lang="en-GB"/>
        </a:p>
      </dgm:t>
    </dgm:pt>
    <dgm:pt modelId="{210C8948-8358-4C9D-B37D-FAECBC17EE9F}" type="pres">
      <dgm:prSet presAssocID="{27C7AD3C-ACC7-4031-A049-23DBB9E9891B}" presName="hierRoot2" presStyleCnt="0">
        <dgm:presLayoutVars>
          <dgm:hierBranch val="init"/>
        </dgm:presLayoutVars>
      </dgm:prSet>
      <dgm:spPr/>
    </dgm:pt>
    <dgm:pt modelId="{FEA73ADC-EC03-4167-B195-EFF9496CEBD7}" type="pres">
      <dgm:prSet presAssocID="{27C7AD3C-ACC7-4031-A049-23DBB9E9891B}" presName="rootComposite" presStyleCnt="0"/>
      <dgm:spPr/>
    </dgm:pt>
    <dgm:pt modelId="{D3EE800F-D38E-4542-8BC5-6ABDDB6570FC}" type="pres">
      <dgm:prSet presAssocID="{27C7AD3C-ACC7-4031-A049-23DBB9E9891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8B1F307-DB8B-4BF8-A539-FBB1B0514712}" type="pres">
      <dgm:prSet presAssocID="{27C7AD3C-ACC7-4031-A049-23DBB9E9891B}" presName="rootConnector" presStyleLbl="node2" presStyleIdx="0" presStyleCnt="3"/>
      <dgm:spPr/>
      <dgm:t>
        <a:bodyPr/>
        <a:lstStyle/>
        <a:p>
          <a:endParaRPr lang="en-GB"/>
        </a:p>
      </dgm:t>
    </dgm:pt>
    <dgm:pt modelId="{47BC4AD3-9BA1-4530-887F-E7E9034A1647}" type="pres">
      <dgm:prSet presAssocID="{27C7AD3C-ACC7-4031-A049-23DBB9E9891B}" presName="hierChild4" presStyleCnt="0"/>
      <dgm:spPr/>
    </dgm:pt>
    <dgm:pt modelId="{2E25D192-1C1E-434A-BDB1-17F0E3DEEF91}" type="pres">
      <dgm:prSet presAssocID="{760B07B6-976C-4AD2-A92C-A692B7C207B7}" presName="Name37" presStyleLbl="parChTrans1D3" presStyleIdx="0" presStyleCnt="3"/>
      <dgm:spPr/>
      <dgm:t>
        <a:bodyPr/>
        <a:lstStyle/>
        <a:p>
          <a:endParaRPr lang="en-GB"/>
        </a:p>
      </dgm:t>
    </dgm:pt>
    <dgm:pt modelId="{58308AA1-231A-4750-B0C2-64F5843319DD}" type="pres">
      <dgm:prSet presAssocID="{B75E0C31-D9A2-4188-ADDA-DC3A9343E75E}" presName="hierRoot2" presStyleCnt="0">
        <dgm:presLayoutVars>
          <dgm:hierBranch val="init"/>
        </dgm:presLayoutVars>
      </dgm:prSet>
      <dgm:spPr/>
    </dgm:pt>
    <dgm:pt modelId="{B0E86FA7-088D-4118-935F-8F2A972F39B9}" type="pres">
      <dgm:prSet presAssocID="{B75E0C31-D9A2-4188-ADDA-DC3A9343E75E}" presName="rootComposite" presStyleCnt="0"/>
      <dgm:spPr/>
    </dgm:pt>
    <dgm:pt modelId="{288FEF02-7820-4758-AD0A-3A7B7D1ECA3C}" type="pres">
      <dgm:prSet presAssocID="{B75E0C31-D9A2-4188-ADDA-DC3A9343E75E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4B3AF47-4A52-44F7-AC8C-662B66A39E13}" type="pres">
      <dgm:prSet presAssocID="{B75E0C31-D9A2-4188-ADDA-DC3A9343E75E}" presName="rootConnector" presStyleLbl="node3" presStyleIdx="0" presStyleCnt="3"/>
      <dgm:spPr/>
      <dgm:t>
        <a:bodyPr/>
        <a:lstStyle/>
        <a:p>
          <a:endParaRPr lang="en-GB"/>
        </a:p>
      </dgm:t>
    </dgm:pt>
    <dgm:pt modelId="{B278D4CD-A83C-4FCD-9A7B-FBCC74881A3D}" type="pres">
      <dgm:prSet presAssocID="{B75E0C31-D9A2-4188-ADDA-DC3A9343E75E}" presName="hierChild4" presStyleCnt="0"/>
      <dgm:spPr/>
    </dgm:pt>
    <dgm:pt modelId="{2E66CCFD-EC51-47CB-A598-EE91ACE746AD}" type="pres">
      <dgm:prSet presAssocID="{B75E0C31-D9A2-4188-ADDA-DC3A9343E75E}" presName="hierChild5" presStyleCnt="0"/>
      <dgm:spPr/>
    </dgm:pt>
    <dgm:pt modelId="{2AAEB6AE-A54B-4BE2-80E0-C28C75B1C9DE}" type="pres">
      <dgm:prSet presAssocID="{27C7AD3C-ACC7-4031-A049-23DBB9E9891B}" presName="hierChild5" presStyleCnt="0"/>
      <dgm:spPr/>
    </dgm:pt>
    <dgm:pt modelId="{D493D7CD-3CAB-4254-82E2-5DCA9985F173}" type="pres">
      <dgm:prSet presAssocID="{D1E0891A-6FE2-49BF-ACBC-F02916A58A2D}" presName="Name37" presStyleLbl="parChTrans1D2" presStyleIdx="1" presStyleCnt="3"/>
      <dgm:spPr/>
      <dgm:t>
        <a:bodyPr/>
        <a:lstStyle/>
        <a:p>
          <a:endParaRPr lang="en-GB"/>
        </a:p>
      </dgm:t>
    </dgm:pt>
    <dgm:pt modelId="{EC08CAEC-792C-4A53-A2FC-E23FC8B22720}" type="pres">
      <dgm:prSet presAssocID="{36919D89-6119-47D4-940A-324D1BD64068}" presName="hierRoot2" presStyleCnt="0">
        <dgm:presLayoutVars>
          <dgm:hierBranch val="init"/>
        </dgm:presLayoutVars>
      </dgm:prSet>
      <dgm:spPr/>
    </dgm:pt>
    <dgm:pt modelId="{79E08C92-E493-40AD-8613-E7735DF80559}" type="pres">
      <dgm:prSet presAssocID="{36919D89-6119-47D4-940A-324D1BD64068}" presName="rootComposite" presStyleCnt="0"/>
      <dgm:spPr/>
    </dgm:pt>
    <dgm:pt modelId="{1B3F5018-240D-4D47-B538-8E510932A8CE}" type="pres">
      <dgm:prSet presAssocID="{36919D89-6119-47D4-940A-324D1BD6406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121AF21-175A-4D10-A63A-B68FAA727496}" type="pres">
      <dgm:prSet presAssocID="{36919D89-6119-47D4-940A-324D1BD64068}" presName="rootConnector" presStyleLbl="node2" presStyleIdx="1" presStyleCnt="3"/>
      <dgm:spPr/>
      <dgm:t>
        <a:bodyPr/>
        <a:lstStyle/>
        <a:p>
          <a:endParaRPr lang="en-GB"/>
        </a:p>
      </dgm:t>
    </dgm:pt>
    <dgm:pt modelId="{F8DEDC53-290D-43B9-9C0A-CD765D1486EE}" type="pres">
      <dgm:prSet presAssocID="{36919D89-6119-47D4-940A-324D1BD64068}" presName="hierChild4" presStyleCnt="0"/>
      <dgm:spPr/>
    </dgm:pt>
    <dgm:pt modelId="{73BC67EA-5E2C-4E64-A340-164A47FA0EB9}" type="pres">
      <dgm:prSet presAssocID="{1CAA05FB-8505-4BB0-8155-0C5FB05BCE32}" presName="Name37" presStyleLbl="parChTrans1D3" presStyleIdx="1" presStyleCnt="3"/>
      <dgm:spPr/>
      <dgm:t>
        <a:bodyPr/>
        <a:lstStyle/>
        <a:p>
          <a:endParaRPr lang="en-GB"/>
        </a:p>
      </dgm:t>
    </dgm:pt>
    <dgm:pt modelId="{1711F729-D01E-4740-B3B1-F9A4F3C1BD30}" type="pres">
      <dgm:prSet presAssocID="{92F6437B-54DF-45D4-9D4D-9C6B2381102F}" presName="hierRoot2" presStyleCnt="0">
        <dgm:presLayoutVars>
          <dgm:hierBranch val="init"/>
        </dgm:presLayoutVars>
      </dgm:prSet>
      <dgm:spPr/>
    </dgm:pt>
    <dgm:pt modelId="{33EEF1C4-E139-4617-B6E0-3083E822D887}" type="pres">
      <dgm:prSet presAssocID="{92F6437B-54DF-45D4-9D4D-9C6B2381102F}" presName="rootComposite" presStyleCnt="0"/>
      <dgm:spPr/>
    </dgm:pt>
    <dgm:pt modelId="{DA2285FB-133A-469A-8D84-BD6782905CE2}" type="pres">
      <dgm:prSet presAssocID="{92F6437B-54DF-45D4-9D4D-9C6B2381102F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1CA42FC-EC8E-4CA3-ACD3-0F84ADC279FB}" type="pres">
      <dgm:prSet presAssocID="{92F6437B-54DF-45D4-9D4D-9C6B2381102F}" presName="rootConnector" presStyleLbl="node3" presStyleIdx="1" presStyleCnt="3"/>
      <dgm:spPr/>
      <dgm:t>
        <a:bodyPr/>
        <a:lstStyle/>
        <a:p>
          <a:endParaRPr lang="en-GB"/>
        </a:p>
      </dgm:t>
    </dgm:pt>
    <dgm:pt modelId="{2DF7DC78-97EC-4312-BA6C-B66DFC113C2E}" type="pres">
      <dgm:prSet presAssocID="{92F6437B-54DF-45D4-9D4D-9C6B2381102F}" presName="hierChild4" presStyleCnt="0"/>
      <dgm:spPr/>
    </dgm:pt>
    <dgm:pt modelId="{B552CC36-8054-4ECF-9C51-5E00D7D28ACA}" type="pres">
      <dgm:prSet presAssocID="{92F6437B-54DF-45D4-9D4D-9C6B2381102F}" presName="hierChild5" presStyleCnt="0"/>
      <dgm:spPr/>
    </dgm:pt>
    <dgm:pt modelId="{91E26BCD-E197-4C8B-AA55-BAE1DCA005A7}" type="pres">
      <dgm:prSet presAssocID="{36919D89-6119-47D4-940A-324D1BD64068}" presName="hierChild5" presStyleCnt="0"/>
      <dgm:spPr/>
    </dgm:pt>
    <dgm:pt modelId="{DB621037-1C5C-4CB6-94EC-320C78D62700}" type="pres">
      <dgm:prSet presAssocID="{B2A1EE10-BE75-4EED-9ECE-E7262C896CED}" presName="Name37" presStyleLbl="parChTrans1D2" presStyleIdx="2" presStyleCnt="3"/>
      <dgm:spPr/>
      <dgm:t>
        <a:bodyPr/>
        <a:lstStyle/>
        <a:p>
          <a:endParaRPr lang="en-GB"/>
        </a:p>
      </dgm:t>
    </dgm:pt>
    <dgm:pt modelId="{394C397C-1BA9-4391-927D-4F08F239B5DB}" type="pres">
      <dgm:prSet presAssocID="{354F03E3-0E86-4411-BFD7-479B16D5ECCC}" presName="hierRoot2" presStyleCnt="0">
        <dgm:presLayoutVars>
          <dgm:hierBranch val="init"/>
        </dgm:presLayoutVars>
      </dgm:prSet>
      <dgm:spPr/>
    </dgm:pt>
    <dgm:pt modelId="{9CB2D9AD-8190-4D94-8E20-C70E1A5E0283}" type="pres">
      <dgm:prSet presAssocID="{354F03E3-0E86-4411-BFD7-479B16D5ECCC}" presName="rootComposite" presStyleCnt="0"/>
      <dgm:spPr/>
    </dgm:pt>
    <dgm:pt modelId="{4A3918AD-C0C1-45ED-9CB1-6B37253B31BF}" type="pres">
      <dgm:prSet presAssocID="{354F03E3-0E86-4411-BFD7-479B16D5ECC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05CEE9-2B0A-4DF1-9D55-0D8FFEF6076A}" type="pres">
      <dgm:prSet presAssocID="{354F03E3-0E86-4411-BFD7-479B16D5ECCC}" presName="rootConnector" presStyleLbl="node2" presStyleIdx="2" presStyleCnt="3"/>
      <dgm:spPr/>
      <dgm:t>
        <a:bodyPr/>
        <a:lstStyle/>
        <a:p>
          <a:endParaRPr lang="en-GB"/>
        </a:p>
      </dgm:t>
    </dgm:pt>
    <dgm:pt modelId="{9F4AD85A-9C2B-49BB-B8D1-A5613FBDDEE3}" type="pres">
      <dgm:prSet presAssocID="{354F03E3-0E86-4411-BFD7-479B16D5ECCC}" presName="hierChild4" presStyleCnt="0"/>
      <dgm:spPr/>
    </dgm:pt>
    <dgm:pt modelId="{862CEAF0-4E03-414E-81FF-6145340FEAC9}" type="pres">
      <dgm:prSet presAssocID="{16E20DD1-D335-4AB2-A86C-788A3D2908F7}" presName="Name37" presStyleLbl="parChTrans1D3" presStyleIdx="2" presStyleCnt="3"/>
      <dgm:spPr/>
      <dgm:t>
        <a:bodyPr/>
        <a:lstStyle/>
        <a:p>
          <a:endParaRPr lang="en-GB"/>
        </a:p>
      </dgm:t>
    </dgm:pt>
    <dgm:pt modelId="{555590C9-61EB-49B5-9115-905DD1026B5B}" type="pres">
      <dgm:prSet presAssocID="{F49280D2-EE68-4E70-A1EA-B092AC493A9F}" presName="hierRoot2" presStyleCnt="0">
        <dgm:presLayoutVars>
          <dgm:hierBranch val="init"/>
        </dgm:presLayoutVars>
      </dgm:prSet>
      <dgm:spPr/>
    </dgm:pt>
    <dgm:pt modelId="{F2026D9D-1E70-467D-9CCF-201CA8F5EAB8}" type="pres">
      <dgm:prSet presAssocID="{F49280D2-EE68-4E70-A1EA-B092AC493A9F}" presName="rootComposite" presStyleCnt="0"/>
      <dgm:spPr/>
    </dgm:pt>
    <dgm:pt modelId="{AD401742-FD9B-4FE7-A33A-8133F0376940}" type="pres">
      <dgm:prSet presAssocID="{F49280D2-EE68-4E70-A1EA-B092AC493A9F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F2DC16E-819B-4685-AFB1-4D9C4F01392B}" type="pres">
      <dgm:prSet presAssocID="{F49280D2-EE68-4E70-A1EA-B092AC493A9F}" presName="rootConnector" presStyleLbl="node3" presStyleIdx="2" presStyleCnt="3"/>
      <dgm:spPr/>
      <dgm:t>
        <a:bodyPr/>
        <a:lstStyle/>
        <a:p>
          <a:endParaRPr lang="en-GB"/>
        </a:p>
      </dgm:t>
    </dgm:pt>
    <dgm:pt modelId="{EEDEE90F-4146-41F8-8309-B6065AACE5DE}" type="pres">
      <dgm:prSet presAssocID="{F49280D2-EE68-4E70-A1EA-B092AC493A9F}" presName="hierChild4" presStyleCnt="0"/>
      <dgm:spPr/>
    </dgm:pt>
    <dgm:pt modelId="{95A3E42D-D462-4A41-8662-78B6D73AE2A2}" type="pres">
      <dgm:prSet presAssocID="{F49280D2-EE68-4E70-A1EA-B092AC493A9F}" presName="hierChild5" presStyleCnt="0"/>
      <dgm:spPr/>
    </dgm:pt>
    <dgm:pt modelId="{EC2C629D-2EBC-4AF4-B5DA-4BCB93E32968}" type="pres">
      <dgm:prSet presAssocID="{354F03E3-0E86-4411-BFD7-479B16D5ECCC}" presName="hierChild5" presStyleCnt="0"/>
      <dgm:spPr/>
    </dgm:pt>
    <dgm:pt modelId="{D01A2176-329E-4856-86DA-9AE622A2E1EC}" type="pres">
      <dgm:prSet presAssocID="{C66F079C-471E-4571-870A-CE2E367CCAA5}" presName="hierChild3" presStyleCnt="0"/>
      <dgm:spPr/>
    </dgm:pt>
  </dgm:ptLst>
  <dgm:cxnLst>
    <dgm:cxn modelId="{34488DF4-2C64-49BA-BC21-67AEACF2497E}" srcId="{C66F079C-471E-4571-870A-CE2E367CCAA5}" destId="{36919D89-6119-47D4-940A-324D1BD64068}" srcOrd="1" destOrd="0" parTransId="{D1E0891A-6FE2-49BF-ACBC-F02916A58A2D}" sibTransId="{123398FB-E838-4684-84F2-8633DC32C337}"/>
    <dgm:cxn modelId="{CBA348DB-1021-432E-98C1-366B44014D89}" srcId="{36919D89-6119-47D4-940A-324D1BD64068}" destId="{92F6437B-54DF-45D4-9D4D-9C6B2381102F}" srcOrd="0" destOrd="0" parTransId="{1CAA05FB-8505-4BB0-8155-0C5FB05BCE32}" sibTransId="{92C636B3-EE4F-4B84-B9DF-C7FCC334B53F}"/>
    <dgm:cxn modelId="{8DC67851-69E9-4078-B3BF-FEB559BCA60C}" type="presOf" srcId="{36919D89-6119-47D4-940A-324D1BD64068}" destId="{1B3F5018-240D-4D47-B538-8E510932A8CE}" srcOrd="0" destOrd="0" presId="urn:microsoft.com/office/officeart/2005/8/layout/orgChart1"/>
    <dgm:cxn modelId="{32E9CDC2-05EC-4480-8FF3-C0992E6B15D8}" type="presOf" srcId="{B75E0C31-D9A2-4188-ADDA-DC3A9343E75E}" destId="{84B3AF47-4A52-44F7-AC8C-662B66A39E13}" srcOrd="1" destOrd="0" presId="urn:microsoft.com/office/officeart/2005/8/layout/orgChart1"/>
    <dgm:cxn modelId="{99384ACE-368C-4EF7-83CB-145A85D85F59}" type="presOf" srcId="{1CAA05FB-8505-4BB0-8155-0C5FB05BCE32}" destId="{73BC67EA-5E2C-4E64-A340-164A47FA0EB9}" srcOrd="0" destOrd="0" presId="urn:microsoft.com/office/officeart/2005/8/layout/orgChart1"/>
    <dgm:cxn modelId="{C92438D7-D9AD-4D0F-A647-197E7AA73536}" type="presOf" srcId="{27C7AD3C-ACC7-4031-A049-23DBB9E9891B}" destId="{98B1F307-DB8B-4BF8-A539-FBB1B0514712}" srcOrd="1" destOrd="0" presId="urn:microsoft.com/office/officeart/2005/8/layout/orgChart1"/>
    <dgm:cxn modelId="{8FAB8142-CCDA-4B72-973B-AC2CF5B4F284}" type="presOf" srcId="{C66F079C-471E-4571-870A-CE2E367CCAA5}" destId="{C28C7123-1AB0-497B-9810-A9B37103429D}" srcOrd="1" destOrd="0" presId="urn:microsoft.com/office/officeart/2005/8/layout/orgChart1"/>
    <dgm:cxn modelId="{246DB590-CC03-4898-88BF-04425B3DFDEB}" type="presOf" srcId="{F49280D2-EE68-4E70-A1EA-B092AC493A9F}" destId="{5F2DC16E-819B-4685-AFB1-4D9C4F01392B}" srcOrd="1" destOrd="0" presId="urn:microsoft.com/office/officeart/2005/8/layout/orgChart1"/>
    <dgm:cxn modelId="{FB164514-D67F-49B2-8FD3-FF769E67388D}" type="presOf" srcId="{16E20DD1-D335-4AB2-A86C-788A3D2908F7}" destId="{862CEAF0-4E03-414E-81FF-6145340FEAC9}" srcOrd="0" destOrd="0" presId="urn:microsoft.com/office/officeart/2005/8/layout/orgChart1"/>
    <dgm:cxn modelId="{9A45DC0E-E1D7-43F3-8000-278BF9AC67AC}" type="presOf" srcId="{92F6437B-54DF-45D4-9D4D-9C6B2381102F}" destId="{A1CA42FC-EC8E-4CA3-ACD3-0F84ADC279FB}" srcOrd="1" destOrd="0" presId="urn:microsoft.com/office/officeart/2005/8/layout/orgChart1"/>
    <dgm:cxn modelId="{7225BBE0-9E22-4954-9AC8-B48F4A6B2EC0}" type="presOf" srcId="{354F03E3-0E86-4411-BFD7-479B16D5ECCC}" destId="{4A3918AD-C0C1-45ED-9CB1-6B37253B31BF}" srcOrd="0" destOrd="0" presId="urn:microsoft.com/office/officeart/2005/8/layout/orgChart1"/>
    <dgm:cxn modelId="{29232E99-6182-4B64-BA75-E02030137AE1}" srcId="{27C7AD3C-ACC7-4031-A049-23DBB9E9891B}" destId="{B75E0C31-D9A2-4188-ADDA-DC3A9343E75E}" srcOrd="0" destOrd="0" parTransId="{760B07B6-976C-4AD2-A92C-A692B7C207B7}" sibTransId="{A1C211B9-B360-4756-B143-4AA9EEA336A2}"/>
    <dgm:cxn modelId="{4D6C2838-7697-4E9D-B6D8-C6887FE40E83}" type="presOf" srcId="{92F6437B-54DF-45D4-9D4D-9C6B2381102F}" destId="{DA2285FB-133A-469A-8D84-BD6782905CE2}" srcOrd="0" destOrd="0" presId="urn:microsoft.com/office/officeart/2005/8/layout/orgChart1"/>
    <dgm:cxn modelId="{5C29EB28-EE99-43EF-86DD-87FC96052A4F}" srcId="{84C06312-0C33-40FD-BC72-CA672B0711BF}" destId="{C66F079C-471E-4571-870A-CE2E367CCAA5}" srcOrd="0" destOrd="0" parTransId="{0F52432C-7845-40ED-9ADF-18BF30827491}" sibTransId="{183EB98F-7400-4E94-804C-6A601B4F5BD5}"/>
    <dgm:cxn modelId="{599CC689-F6DF-409C-B504-D98C7D9DADC7}" type="presOf" srcId="{27C7AD3C-ACC7-4031-A049-23DBB9E9891B}" destId="{D3EE800F-D38E-4542-8BC5-6ABDDB6570FC}" srcOrd="0" destOrd="0" presId="urn:microsoft.com/office/officeart/2005/8/layout/orgChart1"/>
    <dgm:cxn modelId="{54B41AEA-6119-4B7F-8B7A-1215B4D47CD3}" type="presOf" srcId="{84C06312-0C33-40FD-BC72-CA672B0711BF}" destId="{D8E3CFB0-1568-4CA4-8363-B53E4A5A0970}" srcOrd="0" destOrd="0" presId="urn:microsoft.com/office/officeart/2005/8/layout/orgChart1"/>
    <dgm:cxn modelId="{84B52EE5-9C26-40DE-8654-47485C3E6F67}" type="presOf" srcId="{B2A1EE10-BE75-4EED-9ECE-E7262C896CED}" destId="{DB621037-1C5C-4CB6-94EC-320C78D62700}" srcOrd="0" destOrd="0" presId="urn:microsoft.com/office/officeart/2005/8/layout/orgChart1"/>
    <dgm:cxn modelId="{075F002B-B20B-4533-A567-3E27EC073EF6}" srcId="{C66F079C-471E-4571-870A-CE2E367CCAA5}" destId="{27C7AD3C-ACC7-4031-A049-23DBB9E9891B}" srcOrd="0" destOrd="0" parTransId="{C91EE84F-130D-49CC-8E34-7A878AB5F3A3}" sibTransId="{DBBEDBB3-1BF7-4533-92C8-5E714E46053E}"/>
    <dgm:cxn modelId="{C1B04822-D7AC-4276-998E-85107577445C}" type="presOf" srcId="{B75E0C31-D9A2-4188-ADDA-DC3A9343E75E}" destId="{288FEF02-7820-4758-AD0A-3A7B7D1ECA3C}" srcOrd="0" destOrd="0" presId="urn:microsoft.com/office/officeart/2005/8/layout/orgChart1"/>
    <dgm:cxn modelId="{8AD13A96-5969-4265-AD61-9E599016A192}" type="presOf" srcId="{354F03E3-0E86-4411-BFD7-479B16D5ECCC}" destId="{1E05CEE9-2B0A-4DF1-9D55-0D8FFEF6076A}" srcOrd="1" destOrd="0" presId="urn:microsoft.com/office/officeart/2005/8/layout/orgChart1"/>
    <dgm:cxn modelId="{D70E5DBF-BF2A-4B0C-BE3D-43BBACCB6764}" type="presOf" srcId="{D1E0891A-6FE2-49BF-ACBC-F02916A58A2D}" destId="{D493D7CD-3CAB-4254-82E2-5DCA9985F173}" srcOrd="0" destOrd="0" presId="urn:microsoft.com/office/officeart/2005/8/layout/orgChart1"/>
    <dgm:cxn modelId="{6D797350-072A-4620-88CB-6AA487B5C837}" type="presOf" srcId="{C66F079C-471E-4571-870A-CE2E367CCAA5}" destId="{FFB31404-B938-4BB8-A8FC-0BA39A527305}" srcOrd="0" destOrd="0" presId="urn:microsoft.com/office/officeart/2005/8/layout/orgChart1"/>
    <dgm:cxn modelId="{2907DDAC-91DE-4B01-994F-6AA9F1FE98C7}" type="presOf" srcId="{36919D89-6119-47D4-940A-324D1BD64068}" destId="{7121AF21-175A-4D10-A63A-B68FAA727496}" srcOrd="1" destOrd="0" presId="urn:microsoft.com/office/officeart/2005/8/layout/orgChart1"/>
    <dgm:cxn modelId="{22793653-AD78-412C-870A-1C947E5DB784}" type="presOf" srcId="{F49280D2-EE68-4E70-A1EA-B092AC493A9F}" destId="{AD401742-FD9B-4FE7-A33A-8133F0376940}" srcOrd="0" destOrd="0" presId="urn:microsoft.com/office/officeart/2005/8/layout/orgChart1"/>
    <dgm:cxn modelId="{C9BE23E1-4FA1-4B2C-8108-0371751F8BA1}" srcId="{354F03E3-0E86-4411-BFD7-479B16D5ECCC}" destId="{F49280D2-EE68-4E70-A1EA-B092AC493A9F}" srcOrd="0" destOrd="0" parTransId="{16E20DD1-D335-4AB2-A86C-788A3D2908F7}" sibTransId="{D29E9D34-C97D-49DF-B283-22FB9674F4FC}"/>
    <dgm:cxn modelId="{25E63EAC-A158-4A73-84DF-CC03961F7B20}" srcId="{C66F079C-471E-4571-870A-CE2E367CCAA5}" destId="{354F03E3-0E86-4411-BFD7-479B16D5ECCC}" srcOrd="2" destOrd="0" parTransId="{B2A1EE10-BE75-4EED-9ECE-E7262C896CED}" sibTransId="{45B24DAB-DF22-43D3-A00C-E333FB33D841}"/>
    <dgm:cxn modelId="{BBBC3FD0-162B-441F-8CD2-B98B12269627}" type="presOf" srcId="{C91EE84F-130D-49CC-8E34-7A878AB5F3A3}" destId="{2CA5C0A6-367C-4181-AAE2-730C65434119}" srcOrd="0" destOrd="0" presId="urn:microsoft.com/office/officeart/2005/8/layout/orgChart1"/>
    <dgm:cxn modelId="{D87998B5-D547-4770-AF8F-D041DB5763B4}" type="presOf" srcId="{760B07B6-976C-4AD2-A92C-A692B7C207B7}" destId="{2E25D192-1C1E-434A-BDB1-17F0E3DEEF91}" srcOrd="0" destOrd="0" presId="urn:microsoft.com/office/officeart/2005/8/layout/orgChart1"/>
    <dgm:cxn modelId="{1FF23382-19D7-4786-A3F3-D0899FB7CBA1}" type="presParOf" srcId="{D8E3CFB0-1568-4CA4-8363-B53E4A5A0970}" destId="{7D343F30-2980-4CA1-91E2-DBBFAD654B6B}" srcOrd="0" destOrd="0" presId="urn:microsoft.com/office/officeart/2005/8/layout/orgChart1"/>
    <dgm:cxn modelId="{A163517D-6827-456E-ACCB-2F8555A950EA}" type="presParOf" srcId="{7D343F30-2980-4CA1-91E2-DBBFAD654B6B}" destId="{E355F045-E5EB-4BF8-AE7F-E80323AAA43A}" srcOrd="0" destOrd="0" presId="urn:microsoft.com/office/officeart/2005/8/layout/orgChart1"/>
    <dgm:cxn modelId="{0D705541-6881-4857-A9FB-443A161D7465}" type="presParOf" srcId="{E355F045-E5EB-4BF8-AE7F-E80323AAA43A}" destId="{FFB31404-B938-4BB8-A8FC-0BA39A527305}" srcOrd="0" destOrd="0" presId="urn:microsoft.com/office/officeart/2005/8/layout/orgChart1"/>
    <dgm:cxn modelId="{820CE6F8-D338-4D41-ADCF-683FDBB8766A}" type="presParOf" srcId="{E355F045-E5EB-4BF8-AE7F-E80323AAA43A}" destId="{C28C7123-1AB0-497B-9810-A9B37103429D}" srcOrd="1" destOrd="0" presId="urn:microsoft.com/office/officeart/2005/8/layout/orgChart1"/>
    <dgm:cxn modelId="{9C84E17A-1831-46E9-B9A1-DAA4F3C7306E}" type="presParOf" srcId="{7D343F30-2980-4CA1-91E2-DBBFAD654B6B}" destId="{18064814-E65C-41C9-B1DD-5CE942694307}" srcOrd="1" destOrd="0" presId="urn:microsoft.com/office/officeart/2005/8/layout/orgChart1"/>
    <dgm:cxn modelId="{B32EEDA7-DEFB-4FD3-975E-ED9CD03E1411}" type="presParOf" srcId="{18064814-E65C-41C9-B1DD-5CE942694307}" destId="{2CA5C0A6-367C-4181-AAE2-730C65434119}" srcOrd="0" destOrd="0" presId="urn:microsoft.com/office/officeart/2005/8/layout/orgChart1"/>
    <dgm:cxn modelId="{A8FBE54B-B03E-49A1-B247-93FA24793C74}" type="presParOf" srcId="{18064814-E65C-41C9-B1DD-5CE942694307}" destId="{210C8948-8358-4C9D-B37D-FAECBC17EE9F}" srcOrd="1" destOrd="0" presId="urn:microsoft.com/office/officeart/2005/8/layout/orgChart1"/>
    <dgm:cxn modelId="{2D2007FD-2F2C-4393-8AA3-1F07E2DB7054}" type="presParOf" srcId="{210C8948-8358-4C9D-B37D-FAECBC17EE9F}" destId="{FEA73ADC-EC03-4167-B195-EFF9496CEBD7}" srcOrd="0" destOrd="0" presId="urn:microsoft.com/office/officeart/2005/8/layout/orgChart1"/>
    <dgm:cxn modelId="{C379956A-E05D-4E52-8CCE-27273CFC1012}" type="presParOf" srcId="{FEA73ADC-EC03-4167-B195-EFF9496CEBD7}" destId="{D3EE800F-D38E-4542-8BC5-6ABDDB6570FC}" srcOrd="0" destOrd="0" presId="urn:microsoft.com/office/officeart/2005/8/layout/orgChart1"/>
    <dgm:cxn modelId="{A81A945A-3C76-4F91-BF9D-E8C9C48B4699}" type="presParOf" srcId="{FEA73ADC-EC03-4167-B195-EFF9496CEBD7}" destId="{98B1F307-DB8B-4BF8-A539-FBB1B0514712}" srcOrd="1" destOrd="0" presId="urn:microsoft.com/office/officeart/2005/8/layout/orgChart1"/>
    <dgm:cxn modelId="{18A3E0FC-7C19-417B-87F7-683B126D276F}" type="presParOf" srcId="{210C8948-8358-4C9D-B37D-FAECBC17EE9F}" destId="{47BC4AD3-9BA1-4530-887F-E7E9034A1647}" srcOrd="1" destOrd="0" presId="urn:microsoft.com/office/officeart/2005/8/layout/orgChart1"/>
    <dgm:cxn modelId="{EA1DF102-CA62-42D7-8D3D-876A34B8B0E0}" type="presParOf" srcId="{47BC4AD3-9BA1-4530-887F-E7E9034A1647}" destId="{2E25D192-1C1E-434A-BDB1-17F0E3DEEF91}" srcOrd="0" destOrd="0" presId="urn:microsoft.com/office/officeart/2005/8/layout/orgChart1"/>
    <dgm:cxn modelId="{163BA8E9-B4D7-4118-8099-D07FD51AE30C}" type="presParOf" srcId="{47BC4AD3-9BA1-4530-887F-E7E9034A1647}" destId="{58308AA1-231A-4750-B0C2-64F5843319DD}" srcOrd="1" destOrd="0" presId="urn:microsoft.com/office/officeart/2005/8/layout/orgChart1"/>
    <dgm:cxn modelId="{785793C5-584E-4894-AC14-C1F924DEFEE6}" type="presParOf" srcId="{58308AA1-231A-4750-B0C2-64F5843319DD}" destId="{B0E86FA7-088D-4118-935F-8F2A972F39B9}" srcOrd="0" destOrd="0" presId="urn:microsoft.com/office/officeart/2005/8/layout/orgChart1"/>
    <dgm:cxn modelId="{E8FADA3E-5F33-4755-BF23-B46E53C76CE7}" type="presParOf" srcId="{B0E86FA7-088D-4118-935F-8F2A972F39B9}" destId="{288FEF02-7820-4758-AD0A-3A7B7D1ECA3C}" srcOrd="0" destOrd="0" presId="urn:microsoft.com/office/officeart/2005/8/layout/orgChart1"/>
    <dgm:cxn modelId="{0DA653BC-CF83-4EF5-9942-37027F1BF967}" type="presParOf" srcId="{B0E86FA7-088D-4118-935F-8F2A972F39B9}" destId="{84B3AF47-4A52-44F7-AC8C-662B66A39E13}" srcOrd="1" destOrd="0" presId="urn:microsoft.com/office/officeart/2005/8/layout/orgChart1"/>
    <dgm:cxn modelId="{5170F915-6962-4B3E-9F6E-9E5933195D30}" type="presParOf" srcId="{58308AA1-231A-4750-B0C2-64F5843319DD}" destId="{B278D4CD-A83C-4FCD-9A7B-FBCC74881A3D}" srcOrd="1" destOrd="0" presId="urn:microsoft.com/office/officeart/2005/8/layout/orgChart1"/>
    <dgm:cxn modelId="{5B680B16-6C99-4B41-87D6-59B840688B97}" type="presParOf" srcId="{58308AA1-231A-4750-B0C2-64F5843319DD}" destId="{2E66CCFD-EC51-47CB-A598-EE91ACE746AD}" srcOrd="2" destOrd="0" presId="urn:microsoft.com/office/officeart/2005/8/layout/orgChart1"/>
    <dgm:cxn modelId="{8D89D4F6-B2CE-4B20-BB3F-1D7382837A92}" type="presParOf" srcId="{210C8948-8358-4C9D-B37D-FAECBC17EE9F}" destId="{2AAEB6AE-A54B-4BE2-80E0-C28C75B1C9DE}" srcOrd="2" destOrd="0" presId="urn:microsoft.com/office/officeart/2005/8/layout/orgChart1"/>
    <dgm:cxn modelId="{1E57183F-F6CF-4A61-BCA4-EEA00C52CD2B}" type="presParOf" srcId="{18064814-E65C-41C9-B1DD-5CE942694307}" destId="{D493D7CD-3CAB-4254-82E2-5DCA9985F173}" srcOrd="2" destOrd="0" presId="urn:microsoft.com/office/officeart/2005/8/layout/orgChart1"/>
    <dgm:cxn modelId="{69AE07D9-E8FA-4E2B-B428-EA243628EB0E}" type="presParOf" srcId="{18064814-E65C-41C9-B1DD-5CE942694307}" destId="{EC08CAEC-792C-4A53-A2FC-E23FC8B22720}" srcOrd="3" destOrd="0" presId="urn:microsoft.com/office/officeart/2005/8/layout/orgChart1"/>
    <dgm:cxn modelId="{2EB89FA1-4619-4EE0-BCB6-6A795AD89498}" type="presParOf" srcId="{EC08CAEC-792C-4A53-A2FC-E23FC8B22720}" destId="{79E08C92-E493-40AD-8613-E7735DF80559}" srcOrd="0" destOrd="0" presId="urn:microsoft.com/office/officeart/2005/8/layout/orgChart1"/>
    <dgm:cxn modelId="{EE6911BB-1D60-4E13-A3B5-7F6199DB48D4}" type="presParOf" srcId="{79E08C92-E493-40AD-8613-E7735DF80559}" destId="{1B3F5018-240D-4D47-B538-8E510932A8CE}" srcOrd="0" destOrd="0" presId="urn:microsoft.com/office/officeart/2005/8/layout/orgChart1"/>
    <dgm:cxn modelId="{7297F34A-B05A-4AA5-856B-A67FDED6F603}" type="presParOf" srcId="{79E08C92-E493-40AD-8613-E7735DF80559}" destId="{7121AF21-175A-4D10-A63A-B68FAA727496}" srcOrd="1" destOrd="0" presId="urn:microsoft.com/office/officeart/2005/8/layout/orgChart1"/>
    <dgm:cxn modelId="{3DFC6137-3F37-4525-936B-1FB271478DF4}" type="presParOf" srcId="{EC08CAEC-792C-4A53-A2FC-E23FC8B22720}" destId="{F8DEDC53-290D-43B9-9C0A-CD765D1486EE}" srcOrd="1" destOrd="0" presId="urn:microsoft.com/office/officeart/2005/8/layout/orgChart1"/>
    <dgm:cxn modelId="{91F26F88-B890-467C-8F95-9C41B0D5C349}" type="presParOf" srcId="{F8DEDC53-290D-43B9-9C0A-CD765D1486EE}" destId="{73BC67EA-5E2C-4E64-A340-164A47FA0EB9}" srcOrd="0" destOrd="0" presId="urn:microsoft.com/office/officeart/2005/8/layout/orgChart1"/>
    <dgm:cxn modelId="{9FA08303-39C4-48F8-8199-7C1DE9ED5D3C}" type="presParOf" srcId="{F8DEDC53-290D-43B9-9C0A-CD765D1486EE}" destId="{1711F729-D01E-4740-B3B1-F9A4F3C1BD30}" srcOrd="1" destOrd="0" presId="urn:microsoft.com/office/officeart/2005/8/layout/orgChart1"/>
    <dgm:cxn modelId="{2C53D8E9-7899-41B8-88F8-668A3A904E57}" type="presParOf" srcId="{1711F729-D01E-4740-B3B1-F9A4F3C1BD30}" destId="{33EEF1C4-E139-4617-B6E0-3083E822D887}" srcOrd="0" destOrd="0" presId="urn:microsoft.com/office/officeart/2005/8/layout/orgChart1"/>
    <dgm:cxn modelId="{3337404D-2E84-41BB-A889-43FC3C8AF0C3}" type="presParOf" srcId="{33EEF1C4-E139-4617-B6E0-3083E822D887}" destId="{DA2285FB-133A-469A-8D84-BD6782905CE2}" srcOrd="0" destOrd="0" presId="urn:microsoft.com/office/officeart/2005/8/layout/orgChart1"/>
    <dgm:cxn modelId="{38A3856B-FE7A-4FEE-A7DD-2C872DBD1B9B}" type="presParOf" srcId="{33EEF1C4-E139-4617-B6E0-3083E822D887}" destId="{A1CA42FC-EC8E-4CA3-ACD3-0F84ADC279FB}" srcOrd="1" destOrd="0" presId="urn:microsoft.com/office/officeart/2005/8/layout/orgChart1"/>
    <dgm:cxn modelId="{21B936EF-5752-4804-AE8D-CC384A673308}" type="presParOf" srcId="{1711F729-D01E-4740-B3B1-F9A4F3C1BD30}" destId="{2DF7DC78-97EC-4312-BA6C-B66DFC113C2E}" srcOrd="1" destOrd="0" presId="urn:microsoft.com/office/officeart/2005/8/layout/orgChart1"/>
    <dgm:cxn modelId="{CE6D0A61-FE0F-4201-968E-DF76780A7005}" type="presParOf" srcId="{1711F729-D01E-4740-B3B1-F9A4F3C1BD30}" destId="{B552CC36-8054-4ECF-9C51-5E00D7D28ACA}" srcOrd="2" destOrd="0" presId="urn:microsoft.com/office/officeart/2005/8/layout/orgChart1"/>
    <dgm:cxn modelId="{FC45D1BD-5798-4650-90DE-EF8BF329C96F}" type="presParOf" srcId="{EC08CAEC-792C-4A53-A2FC-E23FC8B22720}" destId="{91E26BCD-E197-4C8B-AA55-BAE1DCA005A7}" srcOrd="2" destOrd="0" presId="urn:microsoft.com/office/officeart/2005/8/layout/orgChart1"/>
    <dgm:cxn modelId="{ECE9D551-35CF-4170-BBCC-5107987B4462}" type="presParOf" srcId="{18064814-E65C-41C9-B1DD-5CE942694307}" destId="{DB621037-1C5C-4CB6-94EC-320C78D62700}" srcOrd="4" destOrd="0" presId="urn:microsoft.com/office/officeart/2005/8/layout/orgChart1"/>
    <dgm:cxn modelId="{C49827BE-99EF-46DC-9A69-403061FB75BA}" type="presParOf" srcId="{18064814-E65C-41C9-B1DD-5CE942694307}" destId="{394C397C-1BA9-4391-927D-4F08F239B5DB}" srcOrd="5" destOrd="0" presId="urn:microsoft.com/office/officeart/2005/8/layout/orgChart1"/>
    <dgm:cxn modelId="{A54032A7-13BE-4E50-9880-920A8C1A3432}" type="presParOf" srcId="{394C397C-1BA9-4391-927D-4F08F239B5DB}" destId="{9CB2D9AD-8190-4D94-8E20-C70E1A5E0283}" srcOrd="0" destOrd="0" presId="urn:microsoft.com/office/officeart/2005/8/layout/orgChart1"/>
    <dgm:cxn modelId="{47AF2085-897D-4C91-9002-EE1627E15580}" type="presParOf" srcId="{9CB2D9AD-8190-4D94-8E20-C70E1A5E0283}" destId="{4A3918AD-C0C1-45ED-9CB1-6B37253B31BF}" srcOrd="0" destOrd="0" presId="urn:microsoft.com/office/officeart/2005/8/layout/orgChart1"/>
    <dgm:cxn modelId="{4A3CB1C2-987E-48AA-9730-32D75FF8D100}" type="presParOf" srcId="{9CB2D9AD-8190-4D94-8E20-C70E1A5E0283}" destId="{1E05CEE9-2B0A-4DF1-9D55-0D8FFEF6076A}" srcOrd="1" destOrd="0" presId="urn:microsoft.com/office/officeart/2005/8/layout/orgChart1"/>
    <dgm:cxn modelId="{72DAB750-DD32-4C78-AC1F-003720E8E5FD}" type="presParOf" srcId="{394C397C-1BA9-4391-927D-4F08F239B5DB}" destId="{9F4AD85A-9C2B-49BB-B8D1-A5613FBDDEE3}" srcOrd="1" destOrd="0" presId="urn:microsoft.com/office/officeart/2005/8/layout/orgChart1"/>
    <dgm:cxn modelId="{3D0B2DF9-53A7-4750-A396-F2E7979FF2F1}" type="presParOf" srcId="{9F4AD85A-9C2B-49BB-B8D1-A5613FBDDEE3}" destId="{862CEAF0-4E03-414E-81FF-6145340FEAC9}" srcOrd="0" destOrd="0" presId="urn:microsoft.com/office/officeart/2005/8/layout/orgChart1"/>
    <dgm:cxn modelId="{A973C457-D5E7-4DB9-B6A1-1FDD03D26C90}" type="presParOf" srcId="{9F4AD85A-9C2B-49BB-B8D1-A5613FBDDEE3}" destId="{555590C9-61EB-49B5-9115-905DD1026B5B}" srcOrd="1" destOrd="0" presId="urn:microsoft.com/office/officeart/2005/8/layout/orgChart1"/>
    <dgm:cxn modelId="{BCE4A834-EC70-4AD6-A25D-857A4C8CE161}" type="presParOf" srcId="{555590C9-61EB-49B5-9115-905DD1026B5B}" destId="{F2026D9D-1E70-467D-9CCF-201CA8F5EAB8}" srcOrd="0" destOrd="0" presId="urn:microsoft.com/office/officeart/2005/8/layout/orgChart1"/>
    <dgm:cxn modelId="{6CB60F3C-C708-49A7-B857-10B457110DF8}" type="presParOf" srcId="{F2026D9D-1E70-467D-9CCF-201CA8F5EAB8}" destId="{AD401742-FD9B-4FE7-A33A-8133F0376940}" srcOrd="0" destOrd="0" presId="urn:microsoft.com/office/officeart/2005/8/layout/orgChart1"/>
    <dgm:cxn modelId="{4867AC87-1261-48BD-95C7-017922E31531}" type="presParOf" srcId="{F2026D9D-1E70-467D-9CCF-201CA8F5EAB8}" destId="{5F2DC16E-819B-4685-AFB1-4D9C4F01392B}" srcOrd="1" destOrd="0" presId="urn:microsoft.com/office/officeart/2005/8/layout/orgChart1"/>
    <dgm:cxn modelId="{1E99C3BD-6BDE-46C2-B9A8-5962662A1290}" type="presParOf" srcId="{555590C9-61EB-49B5-9115-905DD1026B5B}" destId="{EEDEE90F-4146-41F8-8309-B6065AACE5DE}" srcOrd="1" destOrd="0" presId="urn:microsoft.com/office/officeart/2005/8/layout/orgChart1"/>
    <dgm:cxn modelId="{92E1D1B7-5D07-4A7F-8DB9-316F17C5E156}" type="presParOf" srcId="{555590C9-61EB-49B5-9115-905DD1026B5B}" destId="{95A3E42D-D462-4A41-8662-78B6D73AE2A2}" srcOrd="2" destOrd="0" presId="urn:microsoft.com/office/officeart/2005/8/layout/orgChart1"/>
    <dgm:cxn modelId="{4BB7A357-EE00-4667-98B0-8A9C9F6F9218}" type="presParOf" srcId="{394C397C-1BA9-4391-927D-4F08F239B5DB}" destId="{EC2C629D-2EBC-4AF4-B5DA-4BCB93E32968}" srcOrd="2" destOrd="0" presId="urn:microsoft.com/office/officeart/2005/8/layout/orgChart1"/>
    <dgm:cxn modelId="{F2A36F6F-4575-434C-A1EB-21670E3E90CF}" type="presParOf" srcId="{7D343F30-2980-4CA1-91E2-DBBFAD654B6B}" destId="{D01A2176-329E-4856-86DA-9AE622A2E1E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1C400-62B0-499E-8426-752EEBAD8B15}">
      <dsp:nvSpPr>
        <dsp:cNvPr id="0" name=""/>
        <dsp:cNvSpPr/>
      </dsp:nvSpPr>
      <dsp:spPr>
        <a:xfrm>
          <a:off x="4055976" y="1784976"/>
          <a:ext cx="192495" cy="843315"/>
        </a:xfrm>
        <a:custGeom>
          <a:avLst/>
          <a:gdLst/>
          <a:ahLst/>
          <a:cxnLst/>
          <a:rect l="0" t="0" r="0" b="0"/>
          <a:pathLst>
            <a:path>
              <a:moveTo>
                <a:pt x="192495" y="0"/>
              </a:moveTo>
              <a:lnTo>
                <a:pt x="192495" y="843315"/>
              </a:lnTo>
              <a:lnTo>
                <a:pt x="0" y="843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41502B-2D5C-4843-AB90-EE666452A026}">
      <dsp:nvSpPr>
        <dsp:cNvPr id="0" name=""/>
        <dsp:cNvSpPr/>
      </dsp:nvSpPr>
      <dsp:spPr>
        <a:xfrm>
          <a:off x="4248472" y="1784976"/>
          <a:ext cx="3331824" cy="1671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909"/>
              </a:lnTo>
              <a:lnTo>
                <a:pt x="3331824" y="1478909"/>
              </a:lnTo>
              <a:lnTo>
                <a:pt x="3331824" y="16714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3D7CD-3CAB-4254-82E2-5DCA9985F173}">
      <dsp:nvSpPr>
        <dsp:cNvPr id="0" name=""/>
        <dsp:cNvSpPr/>
      </dsp:nvSpPr>
      <dsp:spPr>
        <a:xfrm>
          <a:off x="4248472" y="1784976"/>
          <a:ext cx="1109143" cy="1686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4135"/>
              </a:lnTo>
              <a:lnTo>
                <a:pt x="1109143" y="1494135"/>
              </a:lnTo>
              <a:lnTo>
                <a:pt x="1109143" y="16866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F7B4D-FD04-4554-A281-706905F6B29C}">
      <dsp:nvSpPr>
        <dsp:cNvPr id="0" name=""/>
        <dsp:cNvSpPr/>
      </dsp:nvSpPr>
      <dsp:spPr>
        <a:xfrm>
          <a:off x="3139328" y="1784976"/>
          <a:ext cx="1109143" cy="1686630"/>
        </a:xfrm>
        <a:custGeom>
          <a:avLst/>
          <a:gdLst/>
          <a:ahLst/>
          <a:cxnLst/>
          <a:rect l="0" t="0" r="0" b="0"/>
          <a:pathLst>
            <a:path>
              <a:moveTo>
                <a:pt x="1109143" y="0"/>
              </a:moveTo>
              <a:lnTo>
                <a:pt x="1109143" y="1494135"/>
              </a:lnTo>
              <a:lnTo>
                <a:pt x="0" y="1494135"/>
              </a:lnTo>
              <a:lnTo>
                <a:pt x="0" y="16866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5C0A6-367C-4181-AAE2-730C65434119}">
      <dsp:nvSpPr>
        <dsp:cNvPr id="0" name=""/>
        <dsp:cNvSpPr/>
      </dsp:nvSpPr>
      <dsp:spPr>
        <a:xfrm>
          <a:off x="921042" y="1784976"/>
          <a:ext cx="3327429" cy="1686630"/>
        </a:xfrm>
        <a:custGeom>
          <a:avLst/>
          <a:gdLst/>
          <a:ahLst/>
          <a:cxnLst/>
          <a:rect l="0" t="0" r="0" b="0"/>
          <a:pathLst>
            <a:path>
              <a:moveTo>
                <a:pt x="3327429" y="0"/>
              </a:moveTo>
              <a:lnTo>
                <a:pt x="3327429" y="1494135"/>
              </a:lnTo>
              <a:lnTo>
                <a:pt x="0" y="1494135"/>
              </a:lnTo>
              <a:lnTo>
                <a:pt x="0" y="16866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B31404-B938-4BB8-A8FC-0BA39A527305}">
      <dsp:nvSpPr>
        <dsp:cNvPr id="0" name=""/>
        <dsp:cNvSpPr/>
      </dsp:nvSpPr>
      <dsp:spPr>
        <a:xfrm>
          <a:off x="3331824" y="868329"/>
          <a:ext cx="1833294" cy="916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Director of Procurement</a:t>
          </a:r>
          <a:endParaRPr lang="en-GB" sz="1900" kern="1200" dirty="0"/>
        </a:p>
      </dsp:txBody>
      <dsp:txXfrm>
        <a:off x="3331824" y="868329"/>
        <a:ext cx="1833294" cy="916647"/>
      </dsp:txXfrm>
    </dsp:sp>
    <dsp:sp modelId="{D3EE800F-D38E-4542-8BC5-6ABDDB6570FC}">
      <dsp:nvSpPr>
        <dsp:cNvPr id="0" name=""/>
        <dsp:cNvSpPr/>
      </dsp:nvSpPr>
      <dsp:spPr>
        <a:xfrm>
          <a:off x="4395" y="3471607"/>
          <a:ext cx="1833294" cy="916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Head of Sourcing</a:t>
          </a:r>
          <a:endParaRPr lang="en-GB" sz="1900" kern="1200" dirty="0">
            <a:solidFill>
              <a:srgbClr val="FF0000"/>
            </a:solidFill>
          </a:endParaRPr>
        </a:p>
      </dsp:txBody>
      <dsp:txXfrm>
        <a:off x="4395" y="3471607"/>
        <a:ext cx="1833294" cy="916647"/>
      </dsp:txXfrm>
    </dsp:sp>
    <dsp:sp modelId="{010548B3-6AC6-4355-85BD-ADA66EDDB98A}">
      <dsp:nvSpPr>
        <dsp:cNvPr id="0" name=""/>
        <dsp:cNvSpPr/>
      </dsp:nvSpPr>
      <dsp:spPr>
        <a:xfrm>
          <a:off x="2222681" y="3471607"/>
          <a:ext cx="1833294" cy="916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Head of Capital and Infrastructure Projects</a:t>
          </a:r>
          <a:endParaRPr lang="en-GB" sz="1900" kern="1200" dirty="0"/>
        </a:p>
      </dsp:txBody>
      <dsp:txXfrm>
        <a:off x="2222681" y="3471607"/>
        <a:ext cx="1833294" cy="916647"/>
      </dsp:txXfrm>
    </dsp:sp>
    <dsp:sp modelId="{1B3F5018-240D-4D47-B538-8E510932A8CE}">
      <dsp:nvSpPr>
        <dsp:cNvPr id="0" name=""/>
        <dsp:cNvSpPr/>
      </dsp:nvSpPr>
      <dsp:spPr>
        <a:xfrm>
          <a:off x="4440967" y="3471607"/>
          <a:ext cx="1833294" cy="916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Head of Transactional Services</a:t>
          </a:r>
          <a:endParaRPr lang="en-GB" sz="1900" kern="1200" dirty="0">
            <a:solidFill>
              <a:srgbClr val="FF0000"/>
            </a:solidFill>
          </a:endParaRPr>
        </a:p>
      </dsp:txBody>
      <dsp:txXfrm>
        <a:off x="4440967" y="3471607"/>
        <a:ext cx="1833294" cy="916647"/>
      </dsp:txXfrm>
    </dsp:sp>
    <dsp:sp modelId="{CB541ECD-5ADC-4481-965A-58ACBE48DEC8}">
      <dsp:nvSpPr>
        <dsp:cNvPr id="0" name=""/>
        <dsp:cNvSpPr/>
      </dsp:nvSpPr>
      <dsp:spPr>
        <a:xfrm>
          <a:off x="6663649" y="3456381"/>
          <a:ext cx="1833294" cy="916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Head of Supply Chain</a:t>
          </a:r>
          <a:endParaRPr lang="en-GB" sz="1900" kern="1200" dirty="0">
            <a:solidFill>
              <a:srgbClr val="FF0000"/>
            </a:solidFill>
          </a:endParaRPr>
        </a:p>
      </dsp:txBody>
      <dsp:txXfrm>
        <a:off x="6663649" y="3456381"/>
        <a:ext cx="1833294" cy="916647"/>
      </dsp:txXfrm>
    </dsp:sp>
    <dsp:sp modelId="{4CA98249-4172-4383-B196-1AE263A25689}">
      <dsp:nvSpPr>
        <dsp:cNvPr id="0" name=""/>
        <dsp:cNvSpPr/>
      </dsp:nvSpPr>
      <dsp:spPr>
        <a:xfrm>
          <a:off x="2222681" y="2169968"/>
          <a:ext cx="1833294" cy="916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Deputy Director of Procurement</a:t>
          </a:r>
          <a:endParaRPr lang="en-GB" sz="1900" kern="1200" dirty="0">
            <a:solidFill>
              <a:srgbClr val="FF0000"/>
            </a:solidFill>
          </a:endParaRPr>
        </a:p>
      </dsp:txBody>
      <dsp:txXfrm>
        <a:off x="2222681" y="2169968"/>
        <a:ext cx="1833294" cy="9166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C75FA-3425-4EE7-B635-98A2A1036A65}">
      <dsp:nvSpPr>
        <dsp:cNvPr id="0" name=""/>
        <dsp:cNvSpPr/>
      </dsp:nvSpPr>
      <dsp:spPr>
        <a:xfrm>
          <a:off x="4294031" y="903578"/>
          <a:ext cx="102359" cy="448432"/>
        </a:xfrm>
        <a:custGeom>
          <a:avLst/>
          <a:gdLst/>
          <a:ahLst/>
          <a:cxnLst/>
          <a:rect l="0" t="0" r="0" b="0"/>
          <a:pathLst>
            <a:path>
              <a:moveTo>
                <a:pt x="102359" y="0"/>
              </a:moveTo>
              <a:lnTo>
                <a:pt x="102359" y="448432"/>
              </a:lnTo>
              <a:lnTo>
                <a:pt x="0" y="4484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742412-C872-4BCB-94F8-F640E3080179}">
      <dsp:nvSpPr>
        <dsp:cNvPr id="0" name=""/>
        <dsp:cNvSpPr/>
      </dsp:nvSpPr>
      <dsp:spPr>
        <a:xfrm>
          <a:off x="7910739" y="3672163"/>
          <a:ext cx="146228" cy="448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432"/>
              </a:lnTo>
              <a:lnTo>
                <a:pt x="146228" y="4484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496150-8230-4EF2-83CC-41E73BADC884}">
      <dsp:nvSpPr>
        <dsp:cNvPr id="0" name=""/>
        <dsp:cNvSpPr/>
      </dsp:nvSpPr>
      <dsp:spPr>
        <a:xfrm>
          <a:off x="8254961" y="2980017"/>
          <a:ext cx="91440" cy="2047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47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68DBB0-699A-4EFA-8112-08581C66FF32}">
      <dsp:nvSpPr>
        <dsp:cNvPr id="0" name=""/>
        <dsp:cNvSpPr/>
      </dsp:nvSpPr>
      <dsp:spPr>
        <a:xfrm>
          <a:off x="8254961" y="2287871"/>
          <a:ext cx="91440" cy="2047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47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1D2FA-36C6-4ED9-AAF9-A851C930599E}">
      <dsp:nvSpPr>
        <dsp:cNvPr id="0" name=""/>
        <dsp:cNvSpPr/>
      </dsp:nvSpPr>
      <dsp:spPr>
        <a:xfrm>
          <a:off x="4396391" y="903578"/>
          <a:ext cx="3904289" cy="896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4505"/>
              </a:lnTo>
              <a:lnTo>
                <a:pt x="3904289" y="794505"/>
              </a:lnTo>
              <a:lnTo>
                <a:pt x="3904289" y="8968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A4C190-579A-4E72-9FE2-DADCFCF1779E}">
      <dsp:nvSpPr>
        <dsp:cNvPr id="0" name=""/>
        <dsp:cNvSpPr/>
      </dsp:nvSpPr>
      <dsp:spPr>
        <a:xfrm>
          <a:off x="6487452" y="2980017"/>
          <a:ext cx="146228" cy="448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432"/>
              </a:lnTo>
              <a:lnTo>
                <a:pt x="146228" y="4484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3DA0F-D35E-45D3-80BC-C42B2C66659C}">
      <dsp:nvSpPr>
        <dsp:cNvPr id="0" name=""/>
        <dsp:cNvSpPr/>
      </dsp:nvSpPr>
      <dsp:spPr>
        <a:xfrm>
          <a:off x="6831674" y="2287871"/>
          <a:ext cx="91440" cy="2047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47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77F69-2430-4713-8029-D44583BEA008}">
      <dsp:nvSpPr>
        <dsp:cNvPr id="0" name=""/>
        <dsp:cNvSpPr/>
      </dsp:nvSpPr>
      <dsp:spPr>
        <a:xfrm>
          <a:off x="4396391" y="903578"/>
          <a:ext cx="2481003" cy="896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4505"/>
              </a:lnTo>
              <a:lnTo>
                <a:pt x="2481003" y="794505"/>
              </a:lnTo>
              <a:lnTo>
                <a:pt x="2481003" y="8968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A2E15B-BFBA-4B3D-9AC8-7A3CBBF9886D}">
      <dsp:nvSpPr>
        <dsp:cNvPr id="0" name=""/>
        <dsp:cNvSpPr/>
      </dsp:nvSpPr>
      <dsp:spPr>
        <a:xfrm>
          <a:off x="5064166" y="2287871"/>
          <a:ext cx="146228" cy="1140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0579"/>
              </a:lnTo>
              <a:lnTo>
                <a:pt x="146228" y="11405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276EC2-4D72-4EB0-832B-7F42AA70C569}">
      <dsp:nvSpPr>
        <dsp:cNvPr id="0" name=""/>
        <dsp:cNvSpPr/>
      </dsp:nvSpPr>
      <dsp:spPr>
        <a:xfrm>
          <a:off x="5064166" y="2287871"/>
          <a:ext cx="146228" cy="448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432"/>
              </a:lnTo>
              <a:lnTo>
                <a:pt x="146228" y="4484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0B61D-0429-4CC1-93CA-E08D87AE4C6A}">
      <dsp:nvSpPr>
        <dsp:cNvPr id="0" name=""/>
        <dsp:cNvSpPr/>
      </dsp:nvSpPr>
      <dsp:spPr>
        <a:xfrm>
          <a:off x="4396391" y="903578"/>
          <a:ext cx="1057716" cy="896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4505"/>
              </a:lnTo>
              <a:lnTo>
                <a:pt x="1057716" y="794505"/>
              </a:lnTo>
              <a:lnTo>
                <a:pt x="1057716" y="8968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D7CB76-B32B-4E88-8D64-0CEBA1594F9A}">
      <dsp:nvSpPr>
        <dsp:cNvPr id="0" name=""/>
        <dsp:cNvSpPr/>
      </dsp:nvSpPr>
      <dsp:spPr>
        <a:xfrm>
          <a:off x="3884592" y="2287871"/>
          <a:ext cx="146228" cy="1140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0579"/>
              </a:lnTo>
              <a:lnTo>
                <a:pt x="146228" y="11405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92B5D-DAC5-411F-BDFA-EDB34F450A6F}">
      <dsp:nvSpPr>
        <dsp:cNvPr id="0" name=""/>
        <dsp:cNvSpPr/>
      </dsp:nvSpPr>
      <dsp:spPr>
        <a:xfrm>
          <a:off x="3884592" y="2287871"/>
          <a:ext cx="146228" cy="448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432"/>
              </a:lnTo>
              <a:lnTo>
                <a:pt x="146228" y="4484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6DAAD-3D39-4C6D-8CCE-E74950C2FF7D}">
      <dsp:nvSpPr>
        <dsp:cNvPr id="0" name=""/>
        <dsp:cNvSpPr/>
      </dsp:nvSpPr>
      <dsp:spPr>
        <a:xfrm>
          <a:off x="4274534" y="903578"/>
          <a:ext cx="121856" cy="896865"/>
        </a:xfrm>
        <a:custGeom>
          <a:avLst/>
          <a:gdLst/>
          <a:ahLst/>
          <a:cxnLst/>
          <a:rect l="0" t="0" r="0" b="0"/>
          <a:pathLst>
            <a:path>
              <a:moveTo>
                <a:pt x="121856" y="0"/>
              </a:moveTo>
              <a:lnTo>
                <a:pt x="121856" y="794505"/>
              </a:lnTo>
              <a:lnTo>
                <a:pt x="0" y="794505"/>
              </a:lnTo>
              <a:lnTo>
                <a:pt x="0" y="8968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05571-4305-4B3E-A86B-BFE5A9EB3027}">
      <dsp:nvSpPr>
        <dsp:cNvPr id="0" name=""/>
        <dsp:cNvSpPr/>
      </dsp:nvSpPr>
      <dsp:spPr>
        <a:xfrm>
          <a:off x="2705019" y="2980017"/>
          <a:ext cx="146228" cy="448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432"/>
              </a:lnTo>
              <a:lnTo>
                <a:pt x="146228" y="4484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77D62-E176-411E-86F1-5A29F4D52B95}">
      <dsp:nvSpPr>
        <dsp:cNvPr id="0" name=""/>
        <dsp:cNvSpPr/>
      </dsp:nvSpPr>
      <dsp:spPr>
        <a:xfrm>
          <a:off x="3049241" y="2287871"/>
          <a:ext cx="91440" cy="2047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47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3D7CD-3CAB-4254-82E2-5DCA9985F173}">
      <dsp:nvSpPr>
        <dsp:cNvPr id="0" name=""/>
        <dsp:cNvSpPr/>
      </dsp:nvSpPr>
      <dsp:spPr>
        <a:xfrm>
          <a:off x="3094961" y="903578"/>
          <a:ext cx="1301429" cy="896865"/>
        </a:xfrm>
        <a:custGeom>
          <a:avLst/>
          <a:gdLst/>
          <a:ahLst/>
          <a:cxnLst/>
          <a:rect l="0" t="0" r="0" b="0"/>
          <a:pathLst>
            <a:path>
              <a:moveTo>
                <a:pt x="1301429" y="0"/>
              </a:moveTo>
              <a:lnTo>
                <a:pt x="1301429" y="794505"/>
              </a:lnTo>
              <a:lnTo>
                <a:pt x="0" y="794505"/>
              </a:lnTo>
              <a:lnTo>
                <a:pt x="0" y="8968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BBC88-11BE-4149-96C4-56A81490B46B}">
      <dsp:nvSpPr>
        <dsp:cNvPr id="0" name=""/>
        <dsp:cNvSpPr/>
      </dsp:nvSpPr>
      <dsp:spPr>
        <a:xfrm>
          <a:off x="1525446" y="4364310"/>
          <a:ext cx="146228" cy="448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432"/>
              </a:lnTo>
              <a:lnTo>
                <a:pt x="146228" y="4484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69976A-B793-476E-A62F-81AB0BA5F23F}">
      <dsp:nvSpPr>
        <dsp:cNvPr id="0" name=""/>
        <dsp:cNvSpPr/>
      </dsp:nvSpPr>
      <dsp:spPr>
        <a:xfrm>
          <a:off x="1869668" y="3672163"/>
          <a:ext cx="91440" cy="2047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47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7A773-AB0E-456F-A424-783463EE7A72}">
      <dsp:nvSpPr>
        <dsp:cNvPr id="0" name=""/>
        <dsp:cNvSpPr/>
      </dsp:nvSpPr>
      <dsp:spPr>
        <a:xfrm>
          <a:off x="1869668" y="2980017"/>
          <a:ext cx="91440" cy="2047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47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3B146-C898-4F8B-B323-A7692327786B}">
      <dsp:nvSpPr>
        <dsp:cNvPr id="0" name=""/>
        <dsp:cNvSpPr/>
      </dsp:nvSpPr>
      <dsp:spPr>
        <a:xfrm>
          <a:off x="1869668" y="2287871"/>
          <a:ext cx="91440" cy="2047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47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F7B4D-FD04-4554-A281-706905F6B29C}">
      <dsp:nvSpPr>
        <dsp:cNvPr id="0" name=""/>
        <dsp:cNvSpPr/>
      </dsp:nvSpPr>
      <dsp:spPr>
        <a:xfrm>
          <a:off x="1915388" y="903578"/>
          <a:ext cx="2481003" cy="896865"/>
        </a:xfrm>
        <a:custGeom>
          <a:avLst/>
          <a:gdLst/>
          <a:ahLst/>
          <a:cxnLst/>
          <a:rect l="0" t="0" r="0" b="0"/>
          <a:pathLst>
            <a:path>
              <a:moveTo>
                <a:pt x="2481003" y="0"/>
              </a:moveTo>
              <a:lnTo>
                <a:pt x="2481003" y="794505"/>
              </a:lnTo>
              <a:lnTo>
                <a:pt x="0" y="794505"/>
              </a:lnTo>
              <a:lnTo>
                <a:pt x="0" y="8968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A094D-9B68-4121-B6C9-1A54C9E93C54}">
      <dsp:nvSpPr>
        <dsp:cNvPr id="0" name=""/>
        <dsp:cNvSpPr/>
      </dsp:nvSpPr>
      <dsp:spPr>
        <a:xfrm>
          <a:off x="100375" y="3668698"/>
          <a:ext cx="155547" cy="443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480"/>
              </a:lnTo>
              <a:lnTo>
                <a:pt x="155547" y="4434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58C96C-44BC-44C1-8D46-F928279EC152}">
      <dsp:nvSpPr>
        <dsp:cNvPr id="0" name=""/>
        <dsp:cNvSpPr/>
      </dsp:nvSpPr>
      <dsp:spPr>
        <a:xfrm>
          <a:off x="444597" y="2980017"/>
          <a:ext cx="91440" cy="201253"/>
        </a:xfrm>
        <a:custGeom>
          <a:avLst/>
          <a:gdLst/>
          <a:ahLst/>
          <a:cxnLst/>
          <a:rect l="0" t="0" r="0" b="0"/>
          <a:pathLst>
            <a:path>
              <a:moveTo>
                <a:pt x="47503" y="0"/>
              </a:moveTo>
              <a:lnTo>
                <a:pt x="47503" y="98894"/>
              </a:lnTo>
              <a:lnTo>
                <a:pt x="45720" y="98894"/>
              </a:lnTo>
              <a:lnTo>
                <a:pt x="45720" y="2012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034E88-CA5F-4186-8E8C-7D8E32E0ABF5}">
      <dsp:nvSpPr>
        <dsp:cNvPr id="0" name=""/>
        <dsp:cNvSpPr/>
      </dsp:nvSpPr>
      <dsp:spPr>
        <a:xfrm>
          <a:off x="446381" y="2287871"/>
          <a:ext cx="91440" cy="2047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47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5C0A6-367C-4181-AAE2-730C65434119}">
      <dsp:nvSpPr>
        <dsp:cNvPr id="0" name=""/>
        <dsp:cNvSpPr/>
      </dsp:nvSpPr>
      <dsp:spPr>
        <a:xfrm>
          <a:off x="492101" y="903578"/>
          <a:ext cx="3904289" cy="896865"/>
        </a:xfrm>
        <a:custGeom>
          <a:avLst/>
          <a:gdLst/>
          <a:ahLst/>
          <a:cxnLst/>
          <a:rect l="0" t="0" r="0" b="0"/>
          <a:pathLst>
            <a:path>
              <a:moveTo>
                <a:pt x="3904289" y="0"/>
              </a:moveTo>
              <a:lnTo>
                <a:pt x="3904289" y="794505"/>
              </a:lnTo>
              <a:lnTo>
                <a:pt x="0" y="794505"/>
              </a:lnTo>
              <a:lnTo>
                <a:pt x="0" y="8968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B31404-B938-4BB8-A8FC-0BA39A527305}">
      <dsp:nvSpPr>
        <dsp:cNvPr id="0" name=""/>
        <dsp:cNvSpPr/>
      </dsp:nvSpPr>
      <dsp:spPr>
        <a:xfrm>
          <a:off x="3908964" y="416151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Head of  Sourcing  Band</a:t>
          </a:r>
          <a:endParaRPr lang="en-GB" sz="800" kern="1200" dirty="0">
            <a:solidFill>
              <a:srgbClr val="FF0000"/>
            </a:solidFill>
          </a:endParaRPr>
        </a:p>
      </dsp:txBody>
      <dsp:txXfrm>
        <a:off x="3908964" y="416151"/>
        <a:ext cx="974853" cy="487426"/>
      </dsp:txXfrm>
    </dsp:sp>
    <dsp:sp modelId="{D3EE800F-D38E-4542-8BC5-6ABDDB6570FC}">
      <dsp:nvSpPr>
        <dsp:cNvPr id="0" name=""/>
        <dsp:cNvSpPr/>
      </dsp:nvSpPr>
      <dsp:spPr>
        <a:xfrm>
          <a:off x="4674" y="1800444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chemeClr val="bg1"/>
              </a:solidFill>
            </a:rPr>
            <a:t>Senior Procurement Specialist Diagnostics &amp; Clinical Support Services  </a:t>
          </a:r>
          <a:endParaRPr lang="en-GB" sz="800" kern="1200" dirty="0">
            <a:solidFill>
              <a:schemeClr val="bg1"/>
            </a:solidFill>
          </a:endParaRPr>
        </a:p>
      </dsp:txBody>
      <dsp:txXfrm>
        <a:off x="4674" y="1800444"/>
        <a:ext cx="974853" cy="487426"/>
      </dsp:txXfrm>
    </dsp:sp>
    <dsp:sp modelId="{E51029D8-387F-4ED0-AF97-3A29E8998BEB}">
      <dsp:nvSpPr>
        <dsp:cNvPr id="0" name=""/>
        <dsp:cNvSpPr/>
      </dsp:nvSpPr>
      <dsp:spPr>
        <a:xfrm>
          <a:off x="4674" y="2492590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Assistant Senior Procurement Specialist   </a:t>
          </a:r>
          <a:r>
            <a:rPr lang="en-GB" sz="800" kern="1200" dirty="0" smtClean="0">
              <a:solidFill>
                <a:srgbClr val="FF0000"/>
              </a:solidFill>
            </a:rPr>
            <a:t> </a:t>
          </a:r>
          <a:endParaRPr lang="en-GB" sz="800" kern="1200" dirty="0">
            <a:solidFill>
              <a:srgbClr val="FF0000"/>
            </a:solidFill>
          </a:endParaRPr>
        </a:p>
      </dsp:txBody>
      <dsp:txXfrm>
        <a:off x="4674" y="2492590"/>
        <a:ext cx="974853" cy="487426"/>
      </dsp:txXfrm>
    </dsp:sp>
    <dsp:sp modelId="{769CA014-C8A8-447F-8809-B92F09CF3689}">
      <dsp:nvSpPr>
        <dsp:cNvPr id="0" name=""/>
        <dsp:cNvSpPr/>
      </dsp:nvSpPr>
      <dsp:spPr>
        <a:xfrm>
          <a:off x="2890" y="3181271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Procurement Specialist </a:t>
          </a:r>
          <a:endParaRPr lang="en-GB" sz="800" kern="1200" dirty="0">
            <a:solidFill>
              <a:srgbClr val="FF0000"/>
            </a:solidFill>
          </a:endParaRPr>
        </a:p>
      </dsp:txBody>
      <dsp:txXfrm>
        <a:off x="2890" y="3181271"/>
        <a:ext cx="974853" cy="487426"/>
      </dsp:txXfrm>
    </dsp:sp>
    <dsp:sp modelId="{8A76AE53-AE48-42A7-AC52-E6086FDC3F45}">
      <dsp:nvSpPr>
        <dsp:cNvPr id="0" name=""/>
        <dsp:cNvSpPr/>
      </dsp:nvSpPr>
      <dsp:spPr>
        <a:xfrm>
          <a:off x="255923" y="3868465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Assistant Procurement Specialist –  </a:t>
          </a:r>
          <a:endParaRPr lang="en-GB" sz="800" kern="1200" dirty="0">
            <a:solidFill>
              <a:srgbClr val="FF0000"/>
            </a:solidFill>
          </a:endParaRPr>
        </a:p>
      </dsp:txBody>
      <dsp:txXfrm>
        <a:off x="255923" y="3868465"/>
        <a:ext cx="974853" cy="487426"/>
      </dsp:txXfrm>
    </dsp:sp>
    <dsp:sp modelId="{010548B3-6AC6-4355-85BD-ADA66EDDB98A}">
      <dsp:nvSpPr>
        <dsp:cNvPr id="0" name=""/>
        <dsp:cNvSpPr/>
      </dsp:nvSpPr>
      <dsp:spPr>
        <a:xfrm>
          <a:off x="1427961" y="1800444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Senior Procurement Specialist Surgery &amp; Scheduled Care   </a:t>
          </a:r>
          <a:endParaRPr lang="en-GB" sz="800" kern="1200" dirty="0"/>
        </a:p>
      </dsp:txBody>
      <dsp:txXfrm>
        <a:off x="1427961" y="1800444"/>
        <a:ext cx="974853" cy="487426"/>
      </dsp:txXfrm>
    </dsp:sp>
    <dsp:sp modelId="{8F97E92D-67C1-4304-994D-ACC2DA969AB3}">
      <dsp:nvSpPr>
        <dsp:cNvPr id="0" name=""/>
        <dsp:cNvSpPr/>
      </dsp:nvSpPr>
      <dsp:spPr>
        <a:xfrm>
          <a:off x="1427961" y="2492590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Assistant Senior </a:t>
          </a:r>
          <a:r>
            <a:rPr lang="en-GB" sz="800" kern="1200" dirty="0" smtClean="0">
              <a:solidFill>
                <a:schemeClr val="bg1"/>
              </a:solidFill>
            </a:rPr>
            <a:t>Procurement Specialist </a:t>
          </a:r>
          <a:endParaRPr lang="en-GB" sz="800" kern="1200" dirty="0">
            <a:solidFill>
              <a:schemeClr val="bg1"/>
            </a:solidFill>
          </a:endParaRPr>
        </a:p>
      </dsp:txBody>
      <dsp:txXfrm>
        <a:off x="1427961" y="2492590"/>
        <a:ext cx="974853" cy="487426"/>
      </dsp:txXfrm>
    </dsp:sp>
    <dsp:sp modelId="{5A854779-2353-4AC7-835C-D65690679FDF}">
      <dsp:nvSpPr>
        <dsp:cNvPr id="0" name=""/>
        <dsp:cNvSpPr/>
      </dsp:nvSpPr>
      <dsp:spPr>
        <a:xfrm>
          <a:off x="1427961" y="3184736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chemeClr val="bg1"/>
              </a:solidFill>
            </a:rPr>
            <a:t>Procurement Specialist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>
            <a:solidFill>
              <a:schemeClr val="bg1"/>
            </a:solidFill>
          </a:endParaRPr>
        </a:p>
      </dsp:txBody>
      <dsp:txXfrm>
        <a:off x="1427961" y="3184736"/>
        <a:ext cx="974853" cy="487426"/>
      </dsp:txXfrm>
    </dsp:sp>
    <dsp:sp modelId="{A7060745-596B-4A14-8083-0EF60C94A44A}">
      <dsp:nvSpPr>
        <dsp:cNvPr id="0" name=""/>
        <dsp:cNvSpPr/>
      </dsp:nvSpPr>
      <dsp:spPr>
        <a:xfrm>
          <a:off x="1427961" y="3876883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Assistant Procurement Specialist –  </a:t>
          </a:r>
          <a:endParaRPr lang="en-GB" sz="800" kern="1200" dirty="0">
            <a:solidFill>
              <a:srgbClr val="FF0000"/>
            </a:solidFill>
          </a:endParaRPr>
        </a:p>
      </dsp:txBody>
      <dsp:txXfrm>
        <a:off x="1427961" y="3876883"/>
        <a:ext cx="974853" cy="487426"/>
      </dsp:txXfrm>
    </dsp:sp>
    <dsp:sp modelId="{48EE8DDB-13FD-478D-8E79-71CEAD22665F}">
      <dsp:nvSpPr>
        <dsp:cNvPr id="0" name=""/>
        <dsp:cNvSpPr/>
      </dsp:nvSpPr>
      <dsp:spPr>
        <a:xfrm>
          <a:off x="1671674" y="4569029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Procurement Assistant </a:t>
          </a:r>
          <a:endParaRPr lang="en-GB" sz="800" kern="1200" dirty="0">
            <a:solidFill>
              <a:srgbClr val="FF0000"/>
            </a:solidFill>
          </a:endParaRPr>
        </a:p>
      </dsp:txBody>
      <dsp:txXfrm>
        <a:off x="1671674" y="4569029"/>
        <a:ext cx="974853" cy="487426"/>
      </dsp:txXfrm>
    </dsp:sp>
    <dsp:sp modelId="{1B3F5018-240D-4D47-B538-8E510932A8CE}">
      <dsp:nvSpPr>
        <dsp:cNvPr id="0" name=""/>
        <dsp:cNvSpPr/>
      </dsp:nvSpPr>
      <dsp:spPr>
        <a:xfrm>
          <a:off x="2607534" y="1800444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Senior Procurement Specialist Medicine  Family and Long Term Conditions  </a:t>
          </a:r>
          <a:endParaRPr lang="en-GB" sz="800" kern="1200" dirty="0">
            <a:solidFill>
              <a:srgbClr val="FF0000"/>
            </a:solidFill>
          </a:endParaRPr>
        </a:p>
      </dsp:txBody>
      <dsp:txXfrm>
        <a:off x="2607534" y="1800444"/>
        <a:ext cx="974853" cy="487426"/>
      </dsp:txXfrm>
    </dsp:sp>
    <dsp:sp modelId="{00C650D3-513D-48B2-BB47-BA29F496F1F9}">
      <dsp:nvSpPr>
        <dsp:cNvPr id="0" name=""/>
        <dsp:cNvSpPr/>
      </dsp:nvSpPr>
      <dsp:spPr>
        <a:xfrm>
          <a:off x="2607534" y="2492590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Assistant Senior Procurement Specialist  </a:t>
          </a:r>
          <a:endParaRPr lang="en-GB" sz="800" kern="1200" dirty="0">
            <a:solidFill>
              <a:srgbClr val="FF0000"/>
            </a:solidFill>
          </a:endParaRPr>
        </a:p>
      </dsp:txBody>
      <dsp:txXfrm>
        <a:off x="2607534" y="2492590"/>
        <a:ext cx="974853" cy="487426"/>
      </dsp:txXfrm>
    </dsp:sp>
    <dsp:sp modelId="{C79D6B91-F0C5-4762-B1DB-814E9B0B313D}">
      <dsp:nvSpPr>
        <dsp:cNvPr id="0" name=""/>
        <dsp:cNvSpPr/>
      </dsp:nvSpPr>
      <dsp:spPr>
        <a:xfrm>
          <a:off x="2851247" y="3184736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Procurement Specialist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>
            <a:solidFill>
              <a:srgbClr val="FF0000"/>
            </a:solidFill>
          </a:endParaRPr>
        </a:p>
      </dsp:txBody>
      <dsp:txXfrm>
        <a:off x="2851247" y="3184736"/>
        <a:ext cx="974853" cy="487426"/>
      </dsp:txXfrm>
    </dsp:sp>
    <dsp:sp modelId="{18A38DEA-21AF-4565-9110-8B6589DC3EE1}">
      <dsp:nvSpPr>
        <dsp:cNvPr id="0" name=""/>
        <dsp:cNvSpPr/>
      </dsp:nvSpPr>
      <dsp:spPr>
        <a:xfrm>
          <a:off x="3787107" y="1800444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Senior Clinical Procurement Specialist </a:t>
          </a:r>
          <a:endParaRPr lang="en-GB" sz="800" kern="1200" dirty="0">
            <a:solidFill>
              <a:srgbClr val="FF0000"/>
            </a:solidFill>
          </a:endParaRPr>
        </a:p>
      </dsp:txBody>
      <dsp:txXfrm>
        <a:off x="3787107" y="1800444"/>
        <a:ext cx="974853" cy="487426"/>
      </dsp:txXfrm>
    </dsp:sp>
    <dsp:sp modelId="{2EEE4CCA-E6D5-47DD-B994-7E8E44B3DE42}">
      <dsp:nvSpPr>
        <dsp:cNvPr id="0" name=""/>
        <dsp:cNvSpPr/>
      </dsp:nvSpPr>
      <dsp:spPr>
        <a:xfrm>
          <a:off x="4030821" y="2492590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Clinical Procurement Specialist </a:t>
          </a:r>
          <a:endParaRPr lang="en-GB" sz="800" kern="1200" dirty="0">
            <a:solidFill>
              <a:srgbClr val="FF0000"/>
            </a:solidFill>
          </a:endParaRPr>
        </a:p>
      </dsp:txBody>
      <dsp:txXfrm>
        <a:off x="4030821" y="2492590"/>
        <a:ext cx="974853" cy="487426"/>
      </dsp:txXfrm>
    </dsp:sp>
    <dsp:sp modelId="{C9F91985-C303-4174-8429-51D11A29AA3A}">
      <dsp:nvSpPr>
        <dsp:cNvPr id="0" name=""/>
        <dsp:cNvSpPr/>
      </dsp:nvSpPr>
      <dsp:spPr>
        <a:xfrm>
          <a:off x="4030821" y="3184736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Clinical Procurement Specialist </a:t>
          </a:r>
          <a:endParaRPr lang="en-GB" sz="800" kern="1200" dirty="0">
            <a:solidFill>
              <a:srgbClr val="FF0000"/>
            </a:solidFill>
          </a:endParaRPr>
        </a:p>
      </dsp:txBody>
      <dsp:txXfrm>
        <a:off x="4030821" y="3184736"/>
        <a:ext cx="974853" cy="487426"/>
      </dsp:txXfrm>
    </dsp:sp>
    <dsp:sp modelId="{92C037C5-2435-4D72-B326-53F2A6AE5A3F}">
      <dsp:nvSpPr>
        <dsp:cNvPr id="0" name=""/>
        <dsp:cNvSpPr/>
      </dsp:nvSpPr>
      <dsp:spPr>
        <a:xfrm>
          <a:off x="4966680" y="1800444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Senior Procurement Specialist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 smtClean="0"/>
        </a:p>
      </dsp:txBody>
      <dsp:txXfrm>
        <a:off x="4966680" y="1800444"/>
        <a:ext cx="974853" cy="487426"/>
      </dsp:txXfrm>
    </dsp:sp>
    <dsp:sp modelId="{D67D5AE4-2199-4022-93C0-EBFD6FB85723}">
      <dsp:nvSpPr>
        <dsp:cNvPr id="0" name=""/>
        <dsp:cNvSpPr/>
      </dsp:nvSpPr>
      <dsp:spPr>
        <a:xfrm>
          <a:off x="5210394" y="2492590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Assistant Senior Procurement Specialist </a:t>
          </a:r>
          <a:endParaRPr lang="en-GB" sz="800" kern="1200" dirty="0">
            <a:solidFill>
              <a:srgbClr val="FF0000"/>
            </a:solidFill>
          </a:endParaRPr>
        </a:p>
      </dsp:txBody>
      <dsp:txXfrm>
        <a:off x="5210394" y="2492590"/>
        <a:ext cx="974853" cy="487426"/>
      </dsp:txXfrm>
    </dsp:sp>
    <dsp:sp modelId="{24D1781E-43D4-4760-843B-6C4FDDCBD6FF}">
      <dsp:nvSpPr>
        <dsp:cNvPr id="0" name=""/>
        <dsp:cNvSpPr/>
      </dsp:nvSpPr>
      <dsp:spPr>
        <a:xfrm>
          <a:off x="5210394" y="3184736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Procurement Specialist </a:t>
          </a:r>
          <a:endParaRPr lang="en-GB" sz="800" kern="1200" dirty="0">
            <a:solidFill>
              <a:srgbClr val="FF0000"/>
            </a:solidFill>
          </a:endParaRPr>
        </a:p>
      </dsp:txBody>
      <dsp:txXfrm>
        <a:off x="5210394" y="3184736"/>
        <a:ext cx="974853" cy="487426"/>
      </dsp:txXfrm>
    </dsp:sp>
    <dsp:sp modelId="{C9DBFBD8-4A75-4E31-8CCF-FE984CEEC2C0}">
      <dsp:nvSpPr>
        <dsp:cNvPr id="0" name=""/>
        <dsp:cNvSpPr/>
      </dsp:nvSpPr>
      <dsp:spPr>
        <a:xfrm>
          <a:off x="6389967" y="1800444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Senior Procurement Specialist </a:t>
          </a:r>
          <a:endParaRPr lang="en-GB" sz="800" kern="1200" dirty="0">
            <a:solidFill>
              <a:srgbClr val="FF0000"/>
            </a:solidFill>
          </a:endParaRPr>
        </a:p>
      </dsp:txBody>
      <dsp:txXfrm>
        <a:off x="6389967" y="1800444"/>
        <a:ext cx="974853" cy="487426"/>
      </dsp:txXfrm>
    </dsp:sp>
    <dsp:sp modelId="{6FD30E9D-6F61-4102-A7A7-61B903A5C855}">
      <dsp:nvSpPr>
        <dsp:cNvPr id="0" name=""/>
        <dsp:cNvSpPr/>
      </dsp:nvSpPr>
      <dsp:spPr>
        <a:xfrm>
          <a:off x="6389967" y="2492590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Assistant Senior </a:t>
          </a:r>
          <a:r>
            <a:rPr lang="en-GB" sz="800" kern="1200" dirty="0" smtClean="0">
              <a:solidFill>
                <a:schemeClr val="bg1"/>
              </a:solidFill>
            </a:rPr>
            <a:t>Procurement Specialist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chemeClr val="bg1"/>
              </a:solidFill>
            </a:rPr>
            <a:t> </a:t>
          </a:r>
          <a:endParaRPr lang="en-GB" sz="800" kern="1200" dirty="0">
            <a:solidFill>
              <a:schemeClr val="bg1"/>
            </a:solidFill>
          </a:endParaRPr>
        </a:p>
      </dsp:txBody>
      <dsp:txXfrm>
        <a:off x="6389967" y="2492590"/>
        <a:ext cx="974853" cy="487426"/>
      </dsp:txXfrm>
    </dsp:sp>
    <dsp:sp modelId="{239140D8-2F44-4262-977C-CA290E152506}">
      <dsp:nvSpPr>
        <dsp:cNvPr id="0" name=""/>
        <dsp:cNvSpPr/>
      </dsp:nvSpPr>
      <dsp:spPr>
        <a:xfrm>
          <a:off x="6633681" y="3184736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Procurement Specialist </a:t>
          </a:r>
          <a:endParaRPr lang="en-GB" sz="800" kern="1200" dirty="0">
            <a:solidFill>
              <a:srgbClr val="FF0000"/>
            </a:solidFill>
          </a:endParaRPr>
        </a:p>
      </dsp:txBody>
      <dsp:txXfrm>
        <a:off x="6633681" y="3184736"/>
        <a:ext cx="974853" cy="487426"/>
      </dsp:txXfrm>
    </dsp:sp>
    <dsp:sp modelId="{3953F2A7-CB76-47B0-B1A7-0B440E1A4F73}">
      <dsp:nvSpPr>
        <dsp:cNvPr id="0" name=""/>
        <dsp:cNvSpPr/>
      </dsp:nvSpPr>
      <dsp:spPr>
        <a:xfrm>
          <a:off x="7813254" y="1800444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Senior Procurement Specialist   </a:t>
          </a:r>
          <a:endParaRPr lang="en-GB" sz="800" kern="1200" dirty="0">
            <a:solidFill>
              <a:srgbClr val="FF0000"/>
            </a:solidFill>
          </a:endParaRPr>
        </a:p>
      </dsp:txBody>
      <dsp:txXfrm>
        <a:off x="7813254" y="1800444"/>
        <a:ext cx="974853" cy="487426"/>
      </dsp:txXfrm>
    </dsp:sp>
    <dsp:sp modelId="{796AB622-61C1-4FDE-971F-BEF8EBC38CC1}">
      <dsp:nvSpPr>
        <dsp:cNvPr id="0" name=""/>
        <dsp:cNvSpPr/>
      </dsp:nvSpPr>
      <dsp:spPr>
        <a:xfrm>
          <a:off x="7813254" y="2492590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Assistant Senior Procurement specialist </a:t>
          </a:r>
          <a:endParaRPr lang="en-GB" sz="800" kern="1200" dirty="0">
            <a:solidFill>
              <a:srgbClr val="FF0000"/>
            </a:solidFill>
          </a:endParaRPr>
        </a:p>
      </dsp:txBody>
      <dsp:txXfrm>
        <a:off x="7813254" y="2492590"/>
        <a:ext cx="974853" cy="487426"/>
      </dsp:txXfrm>
    </dsp:sp>
    <dsp:sp modelId="{D781B9E5-00B4-4466-BFB7-CEA53BD82D82}">
      <dsp:nvSpPr>
        <dsp:cNvPr id="0" name=""/>
        <dsp:cNvSpPr/>
      </dsp:nvSpPr>
      <dsp:spPr>
        <a:xfrm>
          <a:off x="7813254" y="3184736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Procurement Specialist  </a:t>
          </a:r>
          <a:endParaRPr lang="en-GB" sz="800" kern="1200" dirty="0">
            <a:solidFill>
              <a:srgbClr val="FF0000"/>
            </a:solidFill>
          </a:endParaRPr>
        </a:p>
      </dsp:txBody>
      <dsp:txXfrm>
        <a:off x="7813254" y="3184736"/>
        <a:ext cx="974853" cy="487426"/>
      </dsp:txXfrm>
    </dsp:sp>
    <dsp:sp modelId="{1EC83328-3EBC-40C9-B6AD-A056DBC8D467}">
      <dsp:nvSpPr>
        <dsp:cNvPr id="0" name=""/>
        <dsp:cNvSpPr/>
      </dsp:nvSpPr>
      <dsp:spPr>
        <a:xfrm>
          <a:off x="8056967" y="3876883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Assistant Procurement Specialist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 smtClean="0"/>
        </a:p>
      </dsp:txBody>
      <dsp:txXfrm>
        <a:off x="8056967" y="3876883"/>
        <a:ext cx="974853" cy="487426"/>
      </dsp:txXfrm>
    </dsp:sp>
    <dsp:sp modelId="{ABD07D80-4EB4-4BF8-9FE6-386789AA4D01}">
      <dsp:nvSpPr>
        <dsp:cNvPr id="0" name=""/>
        <dsp:cNvSpPr/>
      </dsp:nvSpPr>
      <dsp:spPr>
        <a:xfrm>
          <a:off x="3319177" y="1108297"/>
          <a:ext cx="974853" cy="48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Deputy Head of Sourcing</a:t>
          </a:r>
          <a:endParaRPr lang="en-GB" sz="800" kern="1200" dirty="0">
            <a:solidFill>
              <a:srgbClr val="FF0000"/>
            </a:solidFill>
          </a:endParaRPr>
        </a:p>
      </dsp:txBody>
      <dsp:txXfrm>
        <a:off x="3319177" y="1108297"/>
        <a:ext cx="974853" cy="4874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A527D-9EEC-4FC8-93E5-7E76C1B55B2C}">
      <dsp:nvSpPr>
        <dsp:cNvPr id="0" name=""/>
        <dsp:cNvSpPr/>
      </dsp:nvSpPr>
      <dsp:spPr>
        <a:xfrm>
          <a:off x="4248472" y="1485581"/>
          <a:ext cx="3005825" cy="521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836"/>
              </a:lnTo>
              <a:lnTo>
                <a:pt x="3005825" y="260836"/>
              </a:lnTo>
              <a:lnTo>
                <a:pt x="3005825" y="5216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FDB78-F7B9-4CCE-B063-38DA5BD4DEE7}">
      <dsp:nvSpPr>
        <dsp:cNvPr id="0" name=""/>
        <dsp:cNvSpPr/>
      </dsp:nvSpPr>
      <dsp:spPr>
        <a:xfrm>
          <a:off x="3254810" y="3249330"/>
          <a:ext cx="372622" cy="1142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2710"/>
              </a:lnTo>
              <a:lnTo>
                <a:pt x="372622" y="11427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3D7CD-3CAB-4254-82E2-5DCA9985F173}">
      <dsp:nvSpPr>
        <dsp:cNvPr id="0" name=""/>
        <dsp:cNvSpPr/>
      </dsp:nvSpPr>
      <dsp:spPr>
        <a:xfrm>
          <a:off x="4202752" y="1485581"/>
          <a:ext cx="91440" cy="5216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16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A671B0-0B19-48D2-AB2C-3B2DD1F24036}">
      <dsp:nvSpPr>
        <dsp:cNvPr id="0" name=""/>
        <dsp:cNvSpPr/>
      </dsp:nvSpPr>
      <dsp:spPr>
        <a:xfrm>
          <a:off x="1242646" y="1485581"/>
          <a:ext cx="3005825" cy="521672"/>
        </a:xfrm>
        <a:custGeom>
          <a:avLst/>
          <a:gdLst/>
          <a:ahLst/>
          <a:cxnLst/>
          <a:rect l="0" t="0" r="0" b="0"/>
          <a:pathLst>
            <a:path>
              <a:moveTo>
                <a:pt x="3005825" y="0"/>
              </a:moveTo>
              <a:lnTo>
                <a:pt x="3005825" y="260836"/>
              </a:lnTo>
              <a:lnTo>
                <a:pt x="0" y="260836"/>
              </a:lnTo>
              <a:lnTo>
                <a:pt x="0" y="5216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B31404-B938-4BB8-A8FC-0BA39A527305}">
      <dsp:nvSpPr>
        <dsp:cNvPr id="0" name=""/>
        <dsp:cNvSpPr/>
      </dsp:nvSpPr>
      <dsp:spPr>
        <a:xfrm>
          <a:off x="3006395" y="243505"/>
          <a:ext cx="2484152" cy="1242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Head of  Capital and Infrastructure  </a:t>
          </a:r>
          <a:endParaRPr lang="en-GB" sz="2800" kern="1200" dirty="0">
            <a:solidFill>
              <a:srgbClr val="FF0000"/>
            </a:solidFill>
          </a:endParaRPr>
        </a:p>
      </dsp:txBody>
      <dsp:txXfrm>
        <a:off x="3006395" y="243505"/>
        <a:ext cx="2484152" cy="1242076"/>
      </dsp:txXfrm>
    </dsp:sp>
    <dsp:sp modelId="{71425AD5-FBAE-406F-B2F8-CF5B0479FF52}">
      <dsp:nvSpPr>
        <dsp:cNvPr id="0" name=""/>
        <dsp:cNvSpPr/>
      </dsp:nvSpPr>
      <dsp:spPr>
        <a:xfrm>
          <a:off x="570" y="2007253"/>
          <a:ext cx="2484152" cy="1242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Capital Specialist</a:t>
          </a:r>
          <a:endParaRPr lang="en-GB" sz="2800" kern="1200" dirty="0">
            <a:solidFill>
              <a:srgbClr val="FF0000"/>
            </a:solidFill>
          </a:endParaRPr>
        </a:p>
      </dsp:txBody>
      <dsp:txXfrm>
        <a:off x="570" y="2007253"/>
        <a:ext cx="2484152" cy="1242076"/>
      </dsp:txXfrm>
    </dsp:sp>
    <dsp:sp modelId="{1B3F5018-240D-4D47-B538-8E510932A8CE}">
      <dsp:nvSpPr>
        <dsp:cNvPr id="0" name=""/>
        <dsp:cNvSpPr/>
      </dsp:nvSpPr>
      <dsp:spPr>
        <a:xfrm>
          <a:off x="3006395" y="2007253"/>
          <a:ext cx="2484152" cy="1242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Senior Capital Equipping Specialist</a:t>
          </a:r>
          <a:endParaRPr lang="en-GB" sz="2800" kern="1200" dirty="0">
            <a:solidFill>
              <a:srgbClr val="FF0000"/>
            </a:solidFill>
          </a:endParaRPr>
        </a:p>
      </dsp:txBody>
      <dsp:txXfrm>
        <a:off x="3006395" y="2007253"/>
        <a:ext cx="2484152" cy="1242076"/>
      </dsp:txXfrm>
    </dsp:sp>
    <dsp:sp modelId="{8B119FEF-8D28-4936-AD9E-AB7C71913B24}">
      <dsp:nvSpPr>
        <dsp:cNvPr id="0" name=""/>
        <dsp:cNvSpPr/>
      </dsp:nvSpPr>
      <dsp:spPr>
        <a:xfrm>
          <a:off x="3627433" y="3771002"/>
          <a:ext cx="2484152" cy="1242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Procurement Specialist</a:t>
          </a:r>
          <a:endParaRPr lang="en-GB" sz="2800" kern="1200" dirty="0">
            <a:solidFill>
              <a:srgbClr val="FF0000"/>
            </a:solidFill>
          </a:endParaRPr>
        </a:p>
      </dsp:txBody>
      <dsp:txXfrm>
        <a:off x="3627433" y="3771002"/>
        <a:ext cx="2484152" cy="1242076"/>
      </dsp:txXfrm>
    </dsp:sp>
    <dsp:sp modelId="{6F4236B2-6995-450E-81AB-9FCACCFB01D4}">
      <dsp:nvSpPr>
        <dsp:cNvPr id="0" name=""/>
        <dsp:cNvSpPr/>
      </dsp:nvSpPr>
      <dsp:spPr>
        <a:xfrm>
          <a:off x="6012220" y="2007253"/>
          <a:ext cx="2484152" cy="1242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Admin support -</a:t>
          </a:r>
          <a:endParaRPr lang="en-GB" sz="2800" kern="1200" dirty="0" smtClean="0">
            <a:solidFill>
              <a:srgbClr val="FF0000"/>
            </a:solidFill>
          </a:endParaRPr>
        </a:p>
      </dsp:txBody>
      <dsp:txXfrm>
        <a:off x="6012220" y="2007253"/>
        <a:ext cx="2484152" cy="12420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CEAF0-4E03-414E-81FF-6145340FEAC9}">
      <dsp:nvSpPr>
        <dsp:cNvPr id="0" name=""/>
        <dsp:cNvSpPr/>
      </dsp:nvSpPr>
      <dsp:spPr>
        <a:xfrm>
          <a:off x="5832884" y="3206544"/>
          <a:ext cx="346951" cy="1063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3985"/>
              </a:lnTo>
              <a:lnTo>
                <a:pt x="346951" y="10639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21037-1C5C-4CB6-94EC-320C78D62700}">
      <dsp:nvSpPr>
        <dsp:cNvPr id="0" name=""/>
        <dsp:cNvSpPr/>
      </dsp:nvSpPr>
      <dsp:spPr>
        <a:xfrm>
          <a:off x="3959345" y="1564306"/>
          <a:ext cx="2798743" cy="485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866"/>
              </a:lnTo>
              <a:lnTo>
                <a:pt x="2798743" y="242866"/>
              </a:lnTo>
              <a:lnTo>
                <a:pt x="2798743" y="485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BC67EA-5E2C-4E64-A340-164A47FA0EB9}">
      <dsp:nvSpPr>
        <dsp:cNvPr id="0" name=""/>
        <dsp:cNvSpPr/>
      </dsp:nvSpPr>
      <dsp:spPr>
        <a:xfrm>
          <a:off x="3034141" y="3206544"/>
          <a:ext cx="346951" cy="1063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3985"/>
              </a:lnTo>
              <a:lnTo>
                <a:pt x="346951" y="10639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3D7CD-3CAB-4254-82E2-5DCA9985F173}">
      <dsp:nvSpPr>
        <dsp:cNvPr id="0" name=""/>
        <dsp:cNvSpPr/>
      </dsp:nvSpPr>
      <dsp:spPr>
        <a:xfrm>
          <a:off x="3913625" y="1564306"/>
          <a:ext cx="91440" cy="4857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5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5D192-1C1E-434A-BDB1-17F0E3DEEF91}">
      <dsp:nvSpPr>
        <dsp:cNvPr id="0" name=""/>
        <dsp:cNvSpPr/>
      </dsp:nvSpPr>
      <dsp:spPr>
        <a:xfrm>
          <a:off x="235398" y="3206544"/>
          <a:ext cx="346951" cy="1063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3985"/>
              </a:lnTo>
              <a:lnTo>
                <a:pt x="346951" y="10639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5C0A6-367C-4181-AAE2-730C65434119}">
      <dsp:nvSpPr>
        <dsp:cNvPr id="0" name=""/>
        <dsp:cNvSpPr/>
      </dsp:nvSpPr>
      <dsp:spPr>
        <a:xfrm>
          <a:off x="1160602" y="1564306"/>
          <a:ext cx="2798743" cy="485732"/>
        </a:xfrm>
        <a:custGeom>
          <a:avLst/>
          <a:gdLst/>
          <a:ahLst/>
          <a:cxnLst/>
          <a:rect l="0" t="0" r="0" b="0"/>
          <a:pathLst>
            <a:path>
              <a:moveTo>
                <a:pt x="2798743" y="0"/>
              </a:moveTo>
              <a:lnTo>
                <a:pt x="2798743" y="242866"/>
              </a:lnTo>
              <a:lnTo>
                <a:pt x="0" y="242866"/>
              </a:lnTo>
              <a:lnTo>
                <a:pt x="0" y="485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B31404-B938-4BB8-A8FC-0BA39A527305}">
      <dsp:nvSpPr>
        <dsp:cNvPr id="0" name=""/>
        <dsp:cNvSpPr/>
      </dsp:nvSpPr>
      <dsp:spPr>
        <a:xfrm>
          <a:off x="2802840" y="407801"/>
          <a:ext cx="2313010" cy="11565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Head of  Supply Chain</a:t>
          </a:r>
          <a:endParaRPr lang="en-GB" sz="1500" kern="1200" dirty="0"/>
        </a:p>
      </dsp:txBody>
      <dsp:txXfrm>
        <a:off x="2802840" y="407801"/>
        <a:ext cx="2313010" cy="1156505"/>
      </dsp:txXfrm>
    </dsp:sp>
    <dsp:sp modelId="{D3EE800F-D38E-4542-8BC5-6ABDDB6570FC}">
      <dsp:nvSpPr>
        <dsp:cNvPr id="0" name=""/>
        <dsp:cNvSpPr/>
      </dsp:nvSpPr>
      <dsp:spPr>
        <a:xfrm>
          <a:off x="4097" y="2050039"/>
          <a:ext cx="2313010" cy="11565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RUH Supply Chain Manager</a:t>
          </a:r>
          <a:endParaRPr lang="en-GB" sz="1500" kern="1200" dirty="0"/>
        </a:p>
      </dsp:txBody>
      <dsp:txXfrm>
        <a:off x="4097" y="2050039"/>
        <a:ext cx="2313010" cy="1156505"/>
      </dsp:txXfrm>
    </dsp:sp>
    <dsp:sp modelId="{288FEF02-7820-4758-AD0A-3A7B7D1ECA3C}">
      <dsp:nvSpPr>
        <dsp:cNvPr id="0" name=""/>
        <dsp:cNvSpPr/>
      </dsp:nvSpPr>
      <dsp:spPr>
        <a:xfrm>
          <a:off x="582349" y="3692277"/>
          <a:ext cx="2313010" cy="11565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Local RUH Supply Chain / Materials Management Team roles and structure and lines of  reporting up to local  Supply Chain </a:t>
          </a:r>
          <a:r>
            <a:rPr lang="en-GB" sz="1500" kern="1200" dirty="0" err="1" smtClean="0"/>
            <a:t>Mgr</a:t>
          </a:r>
          <a:r>
            <a:rPr lang="en-GB" sz="1500" kern="1200" dirty="0" smtClean="0"/>
            <a:t>  as now</a:t>
          </a:r>
          <a:endParaRPr lang="en-GB" sz="1500" kern="1200" dirty="0"/>
        </a:p>
      </dsp:txBody>
      <dsp:txXfrm>
        <a:off x="582349" y="3692277"/>
        <a:ext cx="2313010" cy="1156505"/>
      </dsp:txXfrm>
    </dsp:sp>
    <dsp:sp modelId="{1B3F5018-240D-4D47-B538-8E510932A8CE}">
      <dsp:nvSpPr>
        <dsp:cNvPr id="0" name=""/>
        <dsp:cNvSpPr/>
      </dsp:nvSpPr>
      <dsp:spPr>
        <a:xfrm>
          <a:off x="2802840" y="2050039"/>
          <a:ext cx="2313010" cy="11565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GWH Supply Chain Manager</a:t>
          </a:r>
          <a:endParaRPr lang="en-GB" sz="1500" kern="1200" dirty="0"/>
        </a:p>
      </dsp:txBody>
      <dsp:txXfrm>
        <a:off x="2802840" y="2050039"/>
        <a:ext cx="2313010" cy="1156505"/>
      </dsp:txXfrm>
    </dsp:sp>
    <dsp:sp modelId="{DA2285FB-133A-469A-8D84-BD6782905CE2}">
      <dsp:nvSpPr>
        <dsp:cNvPr id="0" name=""/>
        <dsp:cNvSpPr/>
      </dsp:nvSpPr>
      <dsp:spPr>
        <a:xfrm>
          <a:off x="3381092" y="3692277"/>
          <a:ext cx="2313010" cy="11565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Local GWH Supply Chain / Materials Management Team roles  and structure and lines of  reporting up to local Supply Chain </a:t>
          </a:r>
          <a:r>
            <a:rPr lang="en-GB" sz="1500" kern="1200" dirty="0" err="1" smtClean="0"/>
            <a:t>Mgr</a:t>
          </a:r>
          <a:r>
            <a:rPr lang="en-GB" sz="1500" kern="1200" dirty="0" smtClean="0"/>
            <a:t>  as now</a:t>
          </a:r>
          <a:endParaRPr lang="en-GB" sz="1500" kern="1200" dirty="0"/>
        </a:p>
      </dsp:txBody>
      <dsp:txXfrm>
        <a:off x="3381092" y="3692277"/>
        <a:ext cx="2313010" cy="1156505"/>
      </dsp:txXfrm>
    </dsp:sp>
    <dsp:sp modelId="{4A3918AD-C0C1-45ED-9CB1-6B37253B31BF}">
      <dsp:nvSpPr>
        <dsp:cNvPr id="0" name=""/>
        <dsp:cNvSpPr/>
      </dsp:nvSpPr>
      <dsp:spPr>
        <a:xfrm>
          <a:off x="5601583" y="2050039"/>
          <a:ext cx="2313010" cy="11565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SFT Supply Chain Manager</a:t>
          </a:r>
          <a:endParaRPr lang="en-GB" sz="1500" kern="1200" dirty="0"/>
        </a:p>
      </dsp:txBody>
      <dsp:txXfrm>
        <a:off x="5601583" y="2050039"/>
        <a:ext cx="2313010" cy="1156505"/>
      </dsp:txXfrm>
    </dsp:sp>
    <dsp:sp modelId="{AD401742-FD9B-4FE7-A33A-8133F0376940}">
      <dsp:nvSpPr>
        <dsp:cNvPr id="0" name=""/>
        <dsp:cNvSpPr/>
      </dsp:nvSpPr>
      <dsp:spPr>
        <a:xfrm>
          <a:off x="6179836" y="3692277"/>
          <a:ext cx="2313010" cy="11565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Local SFT Supply Chain / Materials Management Team roles  and structure and lines of  reporting up to local Supply Chain </a:t>
          </a:r>
          <a:r>
            <a:rPr lang="en-GB" sz="1500" kern="1200" dirty="0" err="1" smtClean="0"/>
            <a:t>Mgr</a:t>
          </a:r>
          <a:r>
            <a:rPr lang="en-GB" sz="1500" kern="1200" dirty="0" smtClean="0"/>
            <a:t>  as now</a:t>
          </a:r>
          <a:endParaRPr lang="en-GB" sz="1500" kern="1200" dirty="0"/>
        </a:p>
      </dsp:txBody>
      <dsp:txXfrm>
        <a:off x="6179836" y="3692277"/>
        <a:ext cx="2313010" cy="1156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6B29D-D82E-401B-8A05-ECD95D747DC6}" type="datetimeFigureOut">
              <a:rPr lang="en-GB" smtClean="0"/>
              <a:t>24/12/2021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293A9-6B33-4634-834B-DD913C6376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3113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93A9-6B33-4634-834B-DD913C63764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84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93A9-6B33-4634-834B-DD913C637649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984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6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BDB4-50FE-402E-85A5-F8CB55A1E115}" type="datetimeFigureOut">
              <a:rPr lang="en-GB" smtClean="0"/>
              <a:t>24/12/2021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DCDB-3BBB-4455-8141-CDAAF1B23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65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784225"/>
            <a:ext cx="8229600" cy="53387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(insert project title)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B57DE-7E51-4322-8172-F3A3D942CD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24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4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36B62-417D-4D20-A207-03C4D654C0F2}" type="datetime1">
              <a:rPr lang="en-GB" smtClean="0"/>
              <a:t>24/12/2021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Wiltshire and BANES Procurement STP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172AB-172B-41E2-B172-FB556B9CCAE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57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0BDB4-50FE-402E-85A5-F8CB55A1E115}" type="datetimeFigureOut">
              <a:rPr lang="en-GB" smtClean="0"/>
              <a:t>24/12/2021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9DCDB-3BBB-4455-8141-CDAAF1B236F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2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36B62-417D-4D20-A207-03C4D654C0F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24/12/2021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Wiltshire and BANES Procurement STP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172AB-172B-41E2-B172-FB556B9CCAE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1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/>
        </p:nvSpPr>
        <p:spPr>
          <a:xfrm flipV="1">
            <a:off x="6005" y="5733257"/>
            <a:ext cx="9140999" cy="1054868"/>
          </a:xfrm>
          <a:custGeom>
            <a:avLst/>
            <a:gdLst>
              <a:gd name="connsiteX0" fmla="*/ 0 w 4346959"/>
              <a:gd name="connsiteY0" fmla="*/ 0 h 716260"/>
              <a:gd name="connsiteX1" fmla="*/ 4346959 w 4346959"/>
              <a:gd name="connsiteY1" fmla="*/ 0 h 716260"/>
              <a:gd name="connsiteX2" fmla="*/ 4346959 w 4346959"/>
              <a:gd name="connsiteY2" fmla="*/ 716260 h 716260"/>
              <a:gd name="connsiteX3" fmla="*/ 0 w 4346959"/>
              <a:gd name="connsiteY3" fmla="*/ 716260 h 716260"/>
              <a:gd name="connsiteX4" fmla="*/ 0 w 4346959"/>
              <a:gd name="connsiteY4" fmla="*/ 0 h 716260"/>
              <a:gd name="connsiteX0" fmla="*/ 0 w 4346959"/>
              <a:gd name="connsiteY0" fmla="*/ 0 h 716260"/>
              <a:gd name="connsiteX1" fmla="*/ 4346959 w 4346959"/>
              <a:gd name="connsiteY1" fmla="*/ 0 h 716260"/>
              <a:gd name="connsiteX2" fmla="*/ 4346959 w 4346959"/>
              <a:gd name="connsiteY2" fmla="*/ 716260 h 716260"/>
              <a:gd name="connsiteX3" fmla="*/ 0 w 4346959"/>
              <a:gd name="connsiteY3" fmla="*/ 716260 h 716260"/>
              <a:gd name="connsiteX4" fmla="*/ 0 w 4346959"/>
              <a:gd name="connsiteY4" fmla="*/ 0 h 716260"/>
              <a:gd name="connsiteX0" fmla="*/ 0 w 4346959"/>
              <a:gd name="connsiteY0" fmla="*/ 0 h 943491"/>
              <a:gd name="connsiteX1" fmla="*/ 4346959 w 4346959"/>
              <a:gd name="connsiteY1" fmla="*/ 0 h 943491"/>
              <a:gd name="connsiteX2" fmla="*/ 4346959 w 4346959"/>
              <a:gd name="connsiteY2" fmla="*/ 716260 h 943491"/>
              <a:gd name="connsiteX3" fmla="*/ 0 w 4346959"/>
              <a:gd name="connsiteY3" fmla="*/ 716260 h 943491"/>
              <a:gd name="connsiteX4" fmla="*/ 0 w 4346959"/>
              <a:gd name="connsiteY4" fmla="*/ 0 h 94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6959" h="943491">
                <a:moveTo>
                  <a:pt x="0" y="0"/>
                </a:moveTo>
                <a:lnTo>
                  <a:pt x="4346959" y="0"/>
                </a:lnTo>
                <a:lnTo>
                  <a:pt x="4346959" y="716260"/>
                </a:lnTo>
                <a:cubicBezTo>
                  <a:pt x="2907498" y="1478260"/>
                  <a:pt x="1429936" y="20935"/>
                  <a:pt x="0" y="7162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9"/>
          <p:cNvSpPr/>
          <p:nvPr/>
        </p:nvSpPr>
        <p:spPr>
          <a:xfrm flipH="1">
            <a:off x="-10054" y="79973"/>
            <a:ext cx="9144001" cy="1124744"/>
          </a:xfrm>
          <a:custGeom>
            <a:avLst/>
            <a:gdLst>
              <a:gd name="connsiteX0" fmla="*/ 0 w 4346959"/>
              <a:gd name="connsiteY0" fmla="*/ 0 h 716260"/>
              <a:gd name="connsiteX1" fmla="*/ 4346959 w 4346959"/>
              <a:gd name="connsiteY1" fmla="*/ 0 h 716260"/>
              <a:gd name="connsiteX2" fmla="*/ 4346959 w 4346959"/>
              <a:gd name="connsiteY2" fmla="*/ 716260 h 716260"/>
              <a:gd name="connsiteX3" fmla="*/ 0 w 4346959"/>
              <a:gd name="connsiteY3" fmla="*/ 716260 h 716260"/>
              <a:gd name="connsiteX4" fmla="*/ 0 w 4346959"/>
              <a:gd name="connsiteY4" fmla="*/ 0 h 716260"/>
              <a:gd name="connsiteX0" fmla="*/ 0 w 4346959"/>
              <a:gd name="connsiteY0" fmla="*/ 0 h 716260"/>
              <a:gd name="connsiteX1" fmla="*/ 4346959 w 4346959"/>
              <a:gd name="connsiteY1" fmla="*/ 0 h 716260"/>
              <a:gd name="connsiteX2" fmla="*/ 4346959 w 4346959"/>
              <a:gd name="connsiteY2" fmla="*/ 716260 h 716260"/>
              <a:gd name="connsiteX3" fmla="*/ 0 w 4346959"/>
              <a:gd name="connsiteY3" fmla="*/ 716260 h 716260"/>
              <a:gd name="connsiteX4" fmla="*/ 0 w 4346959"/>
              <a:gd name="connsiteY4" fmla="*/ 0 h 716260"/>
              <a:gd name="connsiteX0" fmla="*/ 0 w 4346959"/>
              <a:gd name="connsiteY0" fmla="*/ 0 h 943491"/>
              <a:gd name="connsiteX1" fmla="*/ 4346959 w 4346959"/>
              <a:gd name="connsiteY1" fmla="*/ 0 h 943491"/>
              <a:gd name="connsiteX2" fmla="*/ 4346959 w 4346959"/>
              <a:gd name="connsiteY2" fmla="*/ 716260 h 943491"/>
              <a:gd name="connsiteX3" fmla="*/ 0 w 4346959"/>
              <a:gd name="connsiteY3" fmla="*/ 716260 h 943491"/>
              <a:gd name="connsiteX4" fmla="*/ 0 w 4346959"/>
              <a:gd name="connsiteY4" fmla="*/ 0 h 94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6959" h="943491">
                <a:moveTo>
                  <a:pt x="0" y="0"/>
                </a:moveTo>
                <a:lnTo>
                  <a:pt x="4346959" y="0"/>
                </a:lnTo>
                <a:lnTo>
                  <a:pt x="4346959" y="716260"/>
                </a:lnTo>
                <a:cubicBezTo>
                  <a:pt x="2907498" y="1478260"/>
                  <a:pt x="1429936" y="20935"/>
                  <a:pt x="0" y="7162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59632" y="1412776"/>
            <a:ext cx="6840760" cy="562075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BSW Procurement 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Potential Draft Structure </a:t>
            </a:r>
            <a:endParaRPr lang="en-GB" sz="3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282" y="2221957"/>
            <a:ext cx="3960440" cy="358330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8856984" cy="365125"/>
          </a:xfrm>
        </p:spPr>
        <p:txBody>
          <a:bodyPr/>
          <a:lstStyle/>
          <a:p>
            <a:r>
              <a:rPr lang="en-GB" dirty="0"/>
              <a:t>Wiltshire and BANES Procurement STP </a:t>
            </a:r>
          </a:p>
          <a:p>
            <a:pPr algn="l"/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44775"/>
            <a:ext cx="752856" cy="3048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flipH="1">
            <a:off x="-10055" y="18493"/>
            <a:ext cx="9144001" cy="1124744"/>
          </a:xfrm>
          <a:custGeom>
            <a:avLst/>
            <a:gdLst>
              <a:gd name="connsiteX0" fmla="*/ 0 w 4346959"/>
              <a:gd name="connsiteY0" fmla="*/ 0 h 716260"/>
              <a:gd name="connsiteX1" fmla="*/ 4346959 w 4346959"/>
              <a:gd name="connsiteY1" fmla="*/ 0 h 716260"/>
              <a:gd name="connsiteX2" fmla="*/ 4346959 w 4346959"/>
              <a:gd name="connsiteY2" fmla="*/ 716260 h 716260"/>
              <a:gd name="connsiteX3" fmla="*/ 0 w 4346959"/>
              <a:gd name="connsiteY3" fmla="*/ 716260 h 716260"/>
              <a:gd name="connsiteX4" fmla="*/ 0 w 4346959"/>
              <a:gd name="connsiteY4" fmla="*/ 0 h 716260"/>
              <a:gd name="connsiteX0" fmla="*/ 0 w 4346959"/>
              <a:gd name="connsiteY0" fmla="*/ 0 h 716260"/>
              <a:gd name="connsiteX1" fmla="*/ 4346959 w 4346959"/>
              <a:gd name="connsiteY1" fmla="*/ 0 h 716260"/>
              <a:gd name="connsiteX2" fmla="*/ 4346959 w 4346959"/>
              <a:gd name="connsiteY2" fmla="*/ 716260 h 716260"/>
              <a:gd name="connsiteX3" fmla="*/ 0 w 4346959"/>
              <a:gd name="connsiteY3" fmla="*/ 716260 h 716260"/>
              <a:gd name="connsiteX4" fmla="*/ 0 w 4346959"/>
              <a:gd name="connsiteY4" fmla="*/ 0 h 716260"/>
              <a:gd name="connsiteX0" fmla="*/ 0 w 4346959"/>
              <a:gd name="connsiteY0" fmla="*/ 0 h 943491"/>
              <a:gd name="connsiteX1" fmla="*/ 4346959 w 4346959"/>
              <a:gd name="connsiteY1" fmla="*/ 0 h 943491"/>
              <a:gd name="connsiteX2" fmla="*/ 4346959 w 4346959"/>
              <a:gd name="connsiteY2" fmla="*/ 716260 h 943491"/>
              <a:gd name="connsiteX3" fmla="*/ 0 w 4346959"/>
              <a:gd name="connsiteY3" fmla="*/ 716260 h 943491"/>
              <a:gd name="connsiteX4" fmla="*/ 0 w 4346959"/>
              <a:gd name="connsiteY4" fmla="*/ 0 h 94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6959" h="943491">
                <a:moveTo>
                  <a:pt x="0" y="0"/>
                </a:moveTo>
                <a:lnTo>
                  <a:pt x="4346959" y="0"/>
                </a:lnTo>
                <a:lnTo>
                  <a:pt x="4346959" y="716260"/>
                </a:lnTo>
                <a:cubicBezTo>
                  <a:pt x="2907498" y="1478260"/>
                  <a:pt x="1429936" y="20935"/>
                  <a:pt x="0" y="71626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9"/>
          <p:cNvSpPr/>
          <p:nvPr/>
        </p:nvSpPr>
        <p:spPr>
          <a:xfrm flipV="1">
            <a:off x="3002" y="5803133"/>
            <a:ext cx="9140999" cy="1054868"/>
          </a:xfrm>
          <a:custGeom>
            <a:avLst/>
            <a:gdLst>
              <a:gd name="connsiteX0" fmla="*/ 0 w 4346959"/>
              <a:gd name="connsiteY0" fmla="*/ 0 h 716260"/>
              <a:gd name="connsiteX1" fmla="*/ 4346959 w 4346959"/>
              <a:gd name="connsiteY1" fmla="*/ 0 h 716260"/>
              <a:gd name="connsiteX2" fmla="*/ 4346959 w 4346959"/>
              <a:gd name="connsiteY2" fmla="*/ 716260 h 716260"/>
              <a:gd name="connsiteX3" fmla="*/ 0 w 4346959"/>
              <a:gd name="connsiteY3" fmla="*/ 716260 h 716260"/>
              <a:gd name="connsiteX4" fmla="*/ 0 w 4346959"/>
              <a:gd name="connsiteY4" fmla="*/ 0 h 716260"/>
              <a:gd name="connsiteX0" fmla="*/ 0 w 4346959"/>
              <a:gd name="connsiteY0" fmla="*/ 0 h 716260"/>
              <a:gd name="connsiteX1" fmla="*/ 4346959 w 4346959"/>
              <a:gd name="connsiteY1" fmla="*/ 0 h 716260"/>
              <a:gd name="connsiteX2" fmla="*/ 4346959 w 4346959"/>
              <a:gd name="connsiteY2" fmla="*/ 716260 h 716260"/>
              <a:gd name="connsiteX3" fmla="*/ 0 w 4346959"/>
              <a:gd name="connsiteY3" fmla="*/ 716260 h 716260"/>
              <a:gd name="connsiteX4" fmla="*/ 0 w 4346959"/>
              <a:gd name="connsiteY4" fmla="*/ 0 h 716260"/>
              <a:gd name="connsiteX0" fmla="*/ 0 w 4346959"/>
              <a:gd name="connsiteY0" fmla="*/ 0 h 943491"/>
              <a:gd name="connsiteX1" fmla="*/ 4346959 w 4346959"/>
              <a:gd name="connsiteY1" fmla="*/ 0 h 943491"/>
              <a:gd name="connsiteX2" fmla="*/ 4346959 w 4346959"/>
              <a:gd name="connsiteY2" fmla="*/ 716260 h 943491"/>
              <a:gd name="connsiteX3" fmla="*/ 0 w 4346959"/>
              <a:gd name="connsiteY3" fmla="*/ 716260 h 943491"/>
              <a:gd name="connsiteX4" fmla="*/ 0 w 4346959"/>
              <a:gd name="connsiteY4" fmla="*/ 0 h 94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6959" h="943491">
                <a:moveTo>
                  <a:pt x="0" y="0"/>
                </a:moveTo>
                <a:lnTo>
                  <a:pt x="4346959" y="0"/>
                </a:lnTo>
                <a:lnTo>
                  <a:pt x="4346959" y="716260"/>
                </a:lnTo>
                <a:cubicBezTo>
                  <a:pt x="2907498" y="1478260"/>
                  <a:pt x="1429936" y="20935"/>
                  <a:pt x="0" y="71626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074" y="79974"/>
            <a:ext cx="1076325" cy="43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42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-171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solidFill>
                  <a:srgbClr val="0072CE"/>
                </a:solidFill>
              </a:rPr>
              <a:t>BSW Procurement Cluster Senior Management Team </a:t>
            </a:r>
            <a:endParaRPr lang="en-GB" sz="2400" dirty="0">
              <a:solidFill>
                <a:srgbClr val="0072CE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78816274"/>
              </p:ext>
            </p:extLst>
          </p:nvPr>
        </p:nvGraphicFramePr>
        <p:xfrm>
          <a:off x="395536" y="692696"/>
          <a:ext cx="84969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580112" y="1844824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02435" y="1628800"/>
            <a:ext cx="1656184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endParaRPr lang="en-GB" sz="1600" dirty="0" smtClean="0">
              <a:solidFill>
                <a:schemeClr val="bg1"/>
              </a:solidFill>
            </a:endParaRPr>
          </a:p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Office </a:t>
            </a:r>
            <a:r>
              <a:rPr lang="en-GB" sz="1600" smtClean="0">
                <a:solidFill>
                  <a:schemeClr val="bg1"/>
                </a:solidFill>
              </a:rPr>
              <a:t>Admin Support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8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7869560" cy="1143000"/>
          </a:xfrm>
        </p:spPr>
        <p:txBody>
          <a:bodyPr>
            <a:normAutofit/>
          </a:bodyPr>
          <a:lstStyle/>
          <a:p>
            <a:pPr algn="l"/>
            <a:endParaRPr lang="en-GB" sz="1400" dirty="0">
              <a:solidFill>
                <a:srgbClr val="0072CE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6995702"/>
              </p:ext>
            </p:extLst>
          </p:nvPr>
        </p:nvGraphicFramePr>
        <p:xfrm>
          <a:off x="107504" y="548680"/>
          <a:ext cx="903649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156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71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solidFill>
                  <a:srgbClr val="0072CE"/>
                </a:solidFill>
              </a:rPr>
              <a:t>BSW Procurement Cluster – Transactions &amp; Systems </a:t>
            </a:r>
            <a:endParaRPr lang="en-GB" sz="2400" dirty="0">
              <a:solidFill>
                <a:srgbClr val="0072CE"/>
              </a:solidFill>
            </a:endParaRPr>
          </a:p>
        </p:txBody>
      </p:sp>
      <p:sp>
        <p:nvSpPr>
          <p:cNvPr id="6" name="object 3"/>
          <p:cNvSpPr/>
          <p:nvPr/>
        </p:nvSpPr>
        <p:spPr>
          <a:xfrm>
            <a:off x="7450517" y="2723642"/>
            <a:ext cx="165735" cy="508000"/>
          </a:xfrm>
          <a:custGeom>
            <a:avLst/>
            <a:gdLst/>
            <a:ahLst/>
            <a:cxnLst/>
            <a:rect l="l" t="t" r="r" b="b"/>
            <a:pathLst>
              <a:path w="165734" h="508000">
                <a:moveTo>
                  <a:pt x="0" y="0"/>
                </a:moveTo>
                <a:lnTo>
                  <a:pt x="0" y="507873"/>
                </a:lnTo>
                <a:lnTo>
                  <a:pt x="165607" y="507873"/>
                </a:lnTo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7" name="object 4"/>
          <p:cNvSpPr/>
          <p:nvPr/>
        </p:nvSpPr>
        <p:spPr>
          <a:xfrm>
            <a:off x="6426263" y="1939670"/>
            <a:ext cx="1466215" cy="232410"/>
          </a:xfrm>
          <a:custGeom>
            <a:avLst/>
            <a:gdLst/>
            <a:ahLst/>
            <a:cxnLst/>
            <a:rect l="l" t="t" r="r" b="b"/>
            <a:pathLst>
              <a:path w="1466215" h="232410">
                <a:moveTo>
                  <a:pt x="0" y="0"/>
                </a:moveTo>
                <a:lnTo>
                  <a:pt x="0" y="115950"/>
                </a:lnTo>
                <a:lnTo>
                  <a:pt x="1465960" y="115950"/>
                </a:lnTo>
                <a:lnTo>
                  <a:pt x="1465960" y="231901"/>
                </a:lnTo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8" name="object 5"/>
          <p:cNvSpPr/>
          <p:nvPr/>
        </p:nvSpPr>
        <p:spPr>
          <a:xfrm>
            <a:off x="6114478" y="5075554"/>
            <a:ext cx="165735" cy="508000"/>
          </a:xfrm>
          <a:custGeom>
            <a:avLst/>
            <a:gdLst/>
            <a:ahLst/>
            <a:cxnLst/>
            <a:rect l="l" t="t" r="r" b="b"/>
            <a:pathLst>
              <a:path w="165734" h="508000">
                <a:moveTo>
                  <a:pt x="0" y="0"/>
                </a:moveTo>
                <a:lnTo>
                  <a:pt x="0" y="508000"/>
                </a:lnTo>
                <a:lnTo>
                  <a:pt x="165607" y="508000"/>
                </a:lnTo>
              </a:path>
            </a:pathLst>
          </a:custGeom>
          <a:ln w="25399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9" name="object 6"/>
          <p:cNvSpPr/>
          <p:nvPr/>
        </p:nvSpPr>
        <p:spPr>
          <a:xfrm>
            <a:off x="6556056" y="4291584"/>
            <a:ext cx="0" cy="232410"/>
          </a:xfrm>
          <a:custGeom>
            <a:avLst/>
            <a:gdLst/>
            <a:ahLst/>
            <a:cxnLst/>
            <a:rect l="l" t="t" r="r" b="b"/>
            <a:pathLst>
              <a:path h="232410">
                <a:moveTo>
                  <a:pt x="0" y="0"/>
                </a:moveTo>
                <a:lnTo>
                  <a:pt x="0" y="231902"/>
                </a:lnTo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10" name="object 7"/>
          <p:cNvSpPr/>
          <p:nvPr/>
        </p:nvSpPr>
        <p:spPr>
          <a:xfrm>
            <a:off x="6556056" y="3507613"/>
            <a:ext cx="0" cy="232410"/>
          </a:xfrm>
          <a:custGeom>
            <a:avLst/>
            <a:gdLst/>
            <a:ahLst/>
            <a:cxnLst/>
            <a:rect l="l" t="t" r="r" b="b"/>
            <a:pathLst>
              <a:path h="232410">
                <a:moveTo>
                  <a:pt x="0" y="0"/>
                </a:moveTo>
                <a:lnTo>
                  <a:pt x="0" y="231901"/>
                </a:lnTo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11" name="object 8"/>
          <p:cNvSpPr/>
          <p:nvPr/>
        </p:nvSpPr>
        <p:spPr>
          <a:xfrm>
            <a:off x="6556056" y="2723642"/>
            <a:ext cx="0" cy="232410"/>
          </a:xfrm>
          <a:custGeom>
            <a:avLst/>
            <a:gdLst/>
            <a:ahLst/>
            <a:cxnLst/>
            <a:rect l="l" t="t" r="r" b="b"/>
            <a:pathLst>
              <a:path h="232410">
                <a:moveTo>
                  <a:pt x="0" y="0"/>
                </a:moveTo>
                <a:lnTo>
                  <a:pt x="0" y="231902"/>
                </a:lnTo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12" name="object 9"/>
          <p:cNvSpPr/>
          <p:nvPr/>
        </p:nvSpPr>
        <p:spPr>
          <a:xfrm>
            <a:off x="6426263" y="1939670"/>
            <a:ext cx="130175" cy="232410"/>
          </a:xfrm>
          <a:custGeom>
            <a:avLst/>
            <a:gdLst/>
            <a:ahLst/>
            <a:cxnLst/>
            <a:rect l="l" t="t" r="r" b="b"/>
            <a:pathLst>
              <a:path w="130175" h="232410">
                <a:moveTo>
                  <a:pt x="0" y="0"/>
                </a:moveTo>
                <a:lnTo>
                  <a:pt x="0" y="115950"/>
                </a:lnTo>
                <a:lnTo>
                  <a:pt x="129793" y="115950"/>
                </a:lnTo>
                <a:lnTo>
                  <a:pt x="129793" y="231901"/>
                </a:lnTo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13" name="object 10"/>
          <p:cNvSpPr/>
          <p:nvPr/>
        </p:nvSpPr>
        <p:spPr>
          <a:xfrm>
            <a:off x="4502339" y="3507613"/>
            <a:ext cx="165735" cy="2076450"/>
          </a:xfrm>
          <a:custGeom>
            <a:avLst/>
            <a:gdLst/>
            <a:ahLst/>
            <a:cxnLst/>
            <a:rect l="l" t="t" r="r" b="b"/>
            <a:pathLst>
              <a:path w="165735" h="2076450">
                <a:moveTo>
                  <a:pt x="0" y="0"/>
                </a:moveTo>
                <a:lnTo>
                  <a:pt x="0" y="2075942"/>
                </a:lnTo>
                <a:lnTo>
                  <a:pt x="165608" y="2075942"/>
                </a:lnTo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14" name="object 11"/>
          <p:cNvSpPr/>
          <p:nvPr/>
        </p:nvSpPr>
        <p:spPr>
          <a:xfrm>
            <a:off x="4502339" y="3507613"/>
            <a:ext cx="165735" cy="1292225"/>
          </a:xfrm>
          <a:custGeom>
            <a:avLst/>
            <a:gdLst/>
            <a:ahLst/>
            <a:cxnLst/>
            <a:rect l="l" t="t" r="r" b="b"/>
            <a:pathLst>
              <a:path w="165735" h="1292225">
                <a:moveTo>
                  <a:pt x="0" y="0"/>
                </a:moveTo>
                <a:lnTo>
                  <a:pt x="0" y="1291970"/>
                </a:lnTo>
                <a:lnTo>
                  <a:pt x="165608" y="1291970"/>
                </a:lnTo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15" name="object 12"/>
          <p:cNvSpPr/>
          <p:nvPr/>
        </p:nvSpPr>
        <p:spPr>
          <a:xfrm>
            <a:off x="4502339" y="3507613"/>
            <a:ext cx="165735" cy="508000"/>
          </a:xfrm>
          <a:custGeom>
            <a:avLst/>
            <a:gdLst/>
            <a:ahLst/>
            <a:cxnLst/>
            <a:rect l="l" t="t" r="r" b="b"/>
            <a:pathLst>
              <a:path w="165735" h="508000">
                <a:moveTo>
                  <a:pt x="0" y="0"/>
                </a:moveTo>
                <a:lnTo>
                  <a:pt x="0" y="507873"/>
                </a:lnTo>
                <a:lnTo>
                  <a:pt x="165608" y="507873"/>
                </a:lnTo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16" name="object 13"/>
          <p:cNvSpPr/>
          <p:nvPr/>
        </p:nvSpPr>
        <p:spPr>
          <a:xfrm>
            <a:off x="4943918" y="2723642"/>
            <a:ext cx="0" cy="232410"/>
          </a:xfrm>
          <a:custGeom>
            <a:avLst/>
            <a:gdLst/>
            <a:ahLst/>
            <a:cxnLst/>
            <a:rect l="l" t="t" r="r" b="b"/>
            <a:pathLst>
              <a:path h="232410">
                <a:moveTo>
                  <a:pt x="0" y="0"/>
                </a:moveTo>
                <a:lnTo>
                  <a:pt x="0" y="231902"/>
                </a:lnTo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17" name="object 14"/>
          <p:cNvSpPr/>
          <p:nvPr/>
        </p:nvSpPr>
        <p:spPr>
          <a:xfrm>
            <a:off x="4943918" y="1939670"/>
            <a:ext cx="1482725" cy="232410"/>
          </a:xfrm>
          <a:custGeom>
            <a:avLst/>
            <a:gdLst/>
            <a:ahLst/>
            <a:cxnLst/>
            <a:rect l="l" t="t" r="r" b="b"/>
            <a:pathLst>
              <a:path w="1482725" h="232410">
                <a:moveTo>
                  <a:pt x="1482344" y="0"/>
                </a:moveTo>
                <a:lnTo>
                  <a:pt x="1482344" y="115950"/>
                </a:lnTo>
                <a:lnTo>
                  <a:pt x="0" y="115950"/>
                </a:lnTo>
                <a:lnTo>
                  <a:pt x="0" y="231901"/>
                </a:lnTo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18" name="object 15"/>
          <p:cNvSpPr/>
          <p:nvPr/>
        </p:nvSpPr>
        <p:spPr>
          <a:xfrm>
            <a:off x="4206938" y="1155572"/>
            <a:ext cx="2219325" cy="232410"/>
          </a:xfrm>
          <a:custGeom>
            <a:avLst/>
            <a:gdLst/>
            <a:ahLst/>
            <a:cxnLst/>
            <a:rect l="l" t="t" r="r" b="b"/>
            <a:pathLst>
              <a:path w="2219325" h="232409">
                <a:moveTo>
                  <a:pt x="0" y="0"/>
                </a:moveTo>
                <a:lnTo>
                  <a:pt x="0" y="115950"/>
                </a:lnTo>
                <a:lnTo>
                  <a:pt x="2219325" y="115950"/>
                </a:lnTo>
                <a:lnTo>
                  <a:pt x="2219325" y="231901"/>
                </a:lnTo>
              </a:path>
            </a:pathLst>
          </a:custGeom>
          <a:ln w="25400">
            <a:solidFill>
              <a:srgbClr val="3C66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6"/>
          <p:cNvSpPr/>
          <p:nvPr/>
        </p:nvSpPr>
        <p:spPr>
          <a:xfrm>
            <a:off x="2922587" y="2745739"/>
            <a:ext cx="133350" cy="485775"/>
          </a:xfrm>
          <a:custGeom>
            <a:avLst/>
            <a:gdLst/>
            <a:ahLst/>
            <a:cxnLst/>
            <a:rect l="l" t="t" r="r" b="b"/>
            <a:pathLst>
              <a:path w="133350" h="485775">
                <a:moveTo>
                  <a:pt x="0" y="0"/>
                </a:moveTo>
                <a:lnTo>
                  <a:pt x="0" y="485775"/>
                </a:lnTo>
                <a:lnTo>
                  <a:pt x="133223" y="485775"/>
                </a:lnTo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20" name="object 17"/>
          <p:cNvSpPr/>
          <p:nvPr/>
        </p:nvSpPr>
        <p:spPr>
          <a:xfrm>
            <a:off x="1995740" y="1939670"/>
            <a:ext cx="1369060" cy="254000"/>
          </a:xfrm>
          <a:custGeom>
            <a:avLst/>
            <a:gdLst/>
            <a:ahLst/>
            <a:cxnLst/>
            <a:rect l="l" t="t" r="r" b="b"/>
            <a:pathLst>
              <a:path w="1369060" h="254000">
                <a:moveTo>
                  <a:pt x="0" y="0"/>
                </a:moveTo>
                <a:lnTo>
                  <a:pt x="0" y="138049"/>
                </a:lnTo>
                <a:lnTo>
                  <a:pt x="1368552" y="138049"/>
                </a:lnTo>
                <a:lnTo>
                  <a:pt x="1368552" y="254000"/>
                </a:lnTo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21" name="object 18"/>
          <p:cNvSpPr/>
          <p:nvPr/>
        </p:nvSpPr>
        <p:spPr>
          <a:xfrm>
            <a:off x="1995740" y="1939670"/>
            <a:ext cx="0" cy="232410"/>
          </a:xfrm>
          <a:custGeom>
            <a:avLst/>
            <a:gdLst/>
            <a:ahLst/>
            <a:cxnLst/>
            <a:rect l="l" t="t" r="r" b="b"/>
            <a:pathLst>
              <a:path h="232410">
                <a:moveTo>
                  <a:pt x="0" y="0"/>
                </a:moveTo>
                <a:lnTo>
                  <a:pt x="0" y="231901"/>
                </a:lnTo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22" name="object 19"/>
          <p:cNvSpPr/>
          <p:nvPr/>
        </p:nvSpPr>
        <p:spPr>
          <a:xfrm>
            <a:off x="659574" y="1939670"/>
            <a:ext cx="1336675" cy="232410"/>
          </a:xfrm>
          <a:custGeom>
            <a:avLst/>
            <a:gdLst/>
            <a:ahLst/>
            <a:cxnLst/>
            <a:rect l="l" t="t" r="r" b="b"/>
            <a:pathLst>
              <a:path w="1336675" h="232410">
                <a:moveTo>
                  <a:pt x="1336166" y="0"/>
                </a:moveTo>
                <a:lnTo>
                  <a:pt x="1336166" y="115950"/>
                </a:lnTo>
                <a:lnTo>
                  <a:pt x="0" y="115950"/>
                </a:lnTo>
                <a:lnTo>
                  <a:pt x="0" y="231901"/>
                </a:lnTo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23" name="object 20"/>
          <p:cNvSpPr/>
          <p:nvPr/>
        </p:nvSpPr>
        <p:spPr>
          <a:xfrm>
            <a:off x="1995740" y="1155572"/>
            <a:ext cx="2211705" cy="232410"/>
          </a:xfrm>
          <a:custGeom>
            <a:avLst/>
            <a:gdLst/>
            <a:ahLst/>
            <a:cxnLst/>
            <a:rect l="l" t="t" r="r" b="b"/>
            <a:pathLst>
              <a:path w="2211704" h="232409">
                <a:moveTo>
                  <a:pt x="2211197" y="0"/>
                </a:moveTo>
                <a:lnTo>
                  <a:pt x="2211197" y="115950"/>
                </a:lnTo>
                <a:lnTo>
                  <a:pt x="0" y="115950"/>
                </a:lnTo>
                <a:lnTo>
                  <a:pt x="0" y="231901"/>
                </a:lnTo>
              </a:path>
            </a:pathLst>
          </a:custGeom>
          <a:ln w="25400">
            <a:solidFill>
              <a:srgbClr val="3C66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1"/>
          <p:cNvSpPr/>
          <p:nvPr/>
        </p:nvSpPr>
        <p:spPr>
          <a:xfrm>
            <a:off x="3654741" y="603465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2"/>
          <p:cNvSpPr/>
          <p:nvPr/>
        </p:nvSpPr>
        <p:spPr>
          <a:xfrm>
            <a:off x="3654741" y="603465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3"/>
          <p:cNvSpPr txBox="1"/>
          <p:nvPr/>
        </p:nvSpPr>
        <p:spPr>
          <a:xfrm>
            <a:off x="3739196" y="659638"/>
            <a:ext cx="937260" cy="26098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 indent="59055" algn="ctr">
              <a:lnSpc>
                <a:spcPts val="890"/>
              </a:lnSpc>
              <a:spcBef>
                <a:spcPts val="190"/>
              </a:spcBef>
            </a:pPr>
            <a:r>
              <a:rPr sz="80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Head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of  Transactional</a:t>
            </a:r>
            <a:r>
              <a:rPr sz="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Services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27" name="object 24"/>
          <p:cNvSpPr/>
          <p:nvPr/>
        </p:nvSpPr>
        <p:spPr>
          <a:xfrm>
            <a:off x="1443544" y="1387563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4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28" name="object 25"/>
          <p:cNvSpPr/>
          <p:nvPr/>
        </p:nvSpPr>
        <p:spPr>
          <a:xfrm>
            <a:off x="1443544" y="1387563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4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29" name="object 26"/>
          <p:cNvSpPr txBox="1"/>
          <p:nvPr/>
        </p:nvSpPr>
        <p:spPr>
          <a:xfrm>
            <a:off x="1591881" y="1465580"/>
            <a:ext cx="807720" cy="24955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ctr">
              <a:lnSpc>
                <a:spcPct val="91900"/>
              </a:lnSpc>
              <a:spcBef>
                <a:spcPts val="180"/>
              </a:spcBef>
            </a:pPr>
            <a:r>
              <a:rPr sz="800" spc="-5" dirty="0" smtClean="0">
                <a:solidFill>
                  <a:srgbClr val="FFFFFF"/>
                </a:solidFill>
                <a:latin typeface="Calibri"/>
                <a:cs typeface="Calibri"/>
              </a:rPr>
              <a:t>Senior 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Systems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Data  Manager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30" name="object 27"/>
          <p:cNvSpPr/>
          <p:nvPr/>
        </p:nvSpPr>
        <p:spPr>
          <a:xfrm>
            <a:off x="107504" y="2171534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4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31" name="object 28"/>
          <p:cNvSpPr/>
          <p:nvPr/>
        </p:nvSpPr>
        <p:spPr>
          <a:xfrm>
            <a:off x="107504" y="2171534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4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32" name="object 29"/>
          <p:cNvSpPr txBox="1"/>
          <p:nvPr/>
        </p:nvSpPr>
        <p:spPr>
          <a:xfrm>
            <a:off x="109282" y="2249551"/>
            <a:ext cx="1101725" cy="24955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065" marR="5080" indent="-1905" algn="ctr">
              <a:lnSpc>
                <a:spcPct val="91900"/>
              </a:lnSpc>
              <a:spcBef>
                <a:spcPts val="180"/>
              </a:spcBef>
            </a:pPr>
            <a:r>
              <a:rPr sz="800" spc="-5" dirty="0" smtClean="0">
                <a:solidFill>
                  <a:srgbClr val="FFFFFF"/>
                </a:solidFill>
                <a:latin typeface="Calibri"/>
                <a:cs typeface="Calibri"/>
              </a:rPr>
              <a:t>Procurement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systems</a:t>
            </a:r>
            <a:r>
              <a:rPr sz="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Analyst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33" name="object 30"/>
          <p:cNvSpPr/>
          <p:nvPr/>
        </p:nvSpPr>
        <p:spPr>
          <a:xfrm>
            <a:off x="1443544" y="2171534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4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34" name="object 31"/>
          <p:cNvSpPr/>
          <p:nvPr/>
        </p:nvSpPr>
        <p:spPr>
          <a:xfrm>
            <a:off x="1443544" y="2171534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4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35" name="object 32"/>
          <p:cNvSpPr txBox="1"/>
          <p:nvPr/>
        </p:nvSpPr>
        <p:spPr>
          <a:xfrm>
            <a:off x="1514157" y="2305304"/>
            <a:ext cx="96266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ts val="925"/>
              </a:lnSpc>
              <a:spcBef>
                <a:spcPts val="105"/>
              </a:spcBef>
            </a:pPr>
            <a:r>
              <a:rPr lang="en-GB" sz="800" spc="-5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800" spc="-5" dirty="0" smtClean="0">
                <a:solidFill>
                  <a:srgbClr val="FFFFFF"/>
                </a:solidFill>
                <a:latin typeface="Calibri"/>
                <a:cs typeface="Calibri"/>
              </a:rPr>
              <a:t>systems</a:t>
            </a:r>
            <a:endParaRPr sz="800" dirty="0">
              <a:latin typeface="Calibri"/>
              <a:cs typeface="Calibri"/>
            </a:endParaRPr>
          </a:p>
          <a:p>
            <a:pPr marL="22860" algn="ctr">
              <a:lnSpc>
                <a:spcPts val="925"/>
              </a:lnSpc>
            </a:pP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and Data Analyst</a:t>
            </a:r>
            <a:r>
              <a:rPr sz="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Lead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36" name="object 33"/>
          <p:cNvSpPr/>
          <p:nvPr/>
        </p:nvSpPr>
        <p:spPr>
          <a:xfrm>
            <a:off x="2812224" y="2193632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4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37" name="object 34"/>
          <p:cNvSpPr/>
          <p:nvPr/>
        </p:nvSpPr>
        <p:spPr>
          <a:xfrm>
            <a:off x="2812224" y="2193632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4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38" name="object 35"/>
          <p:cNvSpPr txBox="1"/>
          <p:nvPr/>
        </p:nvSpPr>
        <p:spPr>
          <a:xfrm>
            <a:off x="2835464" y="2383282"/>
            <a:ext cx="1057910" cy="1365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800" spc="-5" dirty="0" smtClean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800" spc="-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Analyst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39" name="object 36"/>
          <p:cNvSpPr/>
          <p:nvPr/>
        </p:nvSpPr>
        <p:spPr>
          <a:xfrm>
            <a:off x="3055809" y="2955505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4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40" name="object 37"/>
          <p:cNvSpPr/>
          <p:nvPr/>
        </p:nvSpPr>
        <p:spPr>
          <a:xfrm>
            <a:off x="3055809" y="2955505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4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41" name="object 38"/>
          <p:cNvSpPr txBox="1"/>
          <p:nvPr/>
        </p:nvSpPr>
        <p:spPr>
          <a:xfrm>
            <a:off x="3265233" y="3035020"/>
            <a:ext cx="685800" cy="1691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4" marR="5080" indent="-20320" algn="ctr">
              <a:lnSpc>
                <a:spcPct val="127499"/>
              </a:lnSpc>
              <a:spcBef>
                <a:spcPts val="100"/>
              </a:spcBef>
            </a:pPr>
            <a:r>
              <a:rPr sz="800" dirty="0" smtClean="0">
                <a:solidFill>
                  <a:srgbClr val="FFFFFF"/>
                </a:solidFill>
                <a:latin typeface="Calibri"/>
                <a:cs typeface="Calibri"/>
              </a:rPr>
              <a:t>Admin</a:t>
            </a:r>
            <a:r>
              <a:rPr sz="800" spc="-6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Support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42" name="object 39"/>
          <p:cNvSpPr/>
          <p:nvPr/>
        </p:nvSpPr>
        <p:spPr>
          <a:xfrm>
            <a:off x="5874067" y="1387563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43" name="object 40"/>
          <p:cNvSpPr/>
          <p:nvPr/>
        </p:nvSpPr>
        <p:spPr>
          <a:xfrm>
            <a:off x="5874067" y="1387563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44" name="object 41"/>
          <p:cNvSpPr txBox="1"/>
          <p:nvPr/>
        </p:nvSpPr>
        <p:spPr>
          <a:xfrm>
            <a:off x="5874955" y="1521332"/>
            <a:ext cx="1104900" cy="255198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 indent="231140" algn="ctr">
              <a:lnSpc>
                <a:spcPts val="890"/>
              </a:lnSpc>
              <a:spcBef>
                <a:spcPts val="190"/>
              </a:spcBef>
            </a:pPr>
            <a:r>
              <a:rPr lang="en-GB" sz="800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5" dirty="0" smtClean="0">
                <a:solidFill>
                  <a:srgbClr val="FFFFFF"/>
                </a:solidFill>
                <a:latin typeface="Calibri"/>
                <a:cs typeface="Calibri"/>
              </a:rPr>
              <a:t>Vacant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ICS P2P 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Transactions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Team</a:t>
            </a:r>
            <a:r>
              <a:rPr sz="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Leader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45" name="object 42"/>
          <p:cNvSpPr/>
          <p:nvPr/>
        </p:nvSpPr>
        <p:spPr>
          <a:xfrm>
            <a:off x="4391850" y="2171534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46" name="object 43"/>
          <p:cNvSpPr/>
          <p:nvPr/>
        </p:nvSpPr>
        <p:spPr>
          <a:xfrm>
            <a:off x="4391850" y="2171534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47" name="object 44"/>
          <p:cNvSpPr txBox="1"/>
          <p:nvPr/>
        </p:nvSpPr>
        <p:spPr>
          <a:xfrm>
            <a:off x="4443031" y="2305304"/>
            <a:ext cx="1002665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925"/>
              </a:lnSpc>
              <a:spcBef>
                <a:spcPts val="105"/>
              </a:spcBef>
            </a:pPr>
            <a:r>
              <a:rPr sz="800" dirty="0" smtClean="0">
                <a:solidFill>
                  <a:srgbClr val="FFFFFF"/>
                </a:solidFill>
                <a:latin typeface="Calibri"/>
                <a:cs typeface="Calibri"/>
              </a:rPr>
              <a:t>SFT</a:t>
            </a:r>
            <a:r>
              <a:rPr sz="800" spc="-5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P2P</a:t>
            </a:r>
            <a:endParaRPr sz="800" dirty="0">
              <a:latin typeface="Calibri"/>
              <a:cs typeface="Calibri"/>
            </a:endParaRPr>
          </a:p>
          <a:p>
            <a:pPr marL="1905" algn="ctr">
              <a:lnSpc>
                <a:spcPts val="925"/>
              </a:lnSpc>
            </a:pP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Manager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48" name="object 45"/>
          <p:cNvSpPr/>
          <p:nvPr/>
        </p:nvSpPr>
        <p:spPr>
          <a:xfrm>
            <a:off x="4391850" y="2955505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49" name="object 46"/>
          <p:cNvSpPr/>
          <p:nvPr/>
        </p:nvSpPr>
        <p:spPr>
          <a:xfrm>
            <a:off x="4391850" y="2955505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50" name="object 47"/>
          <p:cNvSpPr txBox="1"/>
          <p:nvPr/>
        </p:nvSpPr>
        <p:spPr>
          <a:xfrm>
            <a:off x="4403407" y="2979267"/>
            <a:ext cx="1083945" cy="447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86385" algn="ctr">
              <a:lnSpc>
                <a:spcPct val="127499"/>
              </a:lnSpc>
              <a:spcBef>
                <a:spcPts val="100"/>
              </a:spcBef>
            </a:pPr>
            <a:r>
              <a:rPr sz="800" spc="-5" dirty="0" smtClean="0">
                <a:solidFill>
                  <a:srgbClr val="FFFFFF"/>
                </a:solidFill>
                <a:latin typeface="Calibri"/>
                <a:cs typeface="Calibri"/>
              </a:rPr>
              <a:t>Operational</a:t>
            </a:r>
            <a:r>
              <a:rPr sz="800" spc="-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Procurement</a:t>
            </a:r>
            <a:endParaRPr sz="800" dirty="0">
              <a:latin typeface="Calibri"/>
              <a:cs typeface="Calibri"/>
            </a:endParaRPr>
          </a:p>
          <a:p>
            <a:pPr marL="323215" algn="ctr">
              <a:lnSpc>
                <a:spcPts val="875"/>
              </a:lnSpc>
            </a:pP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Supervisor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51" name="object 48"/>
          <p:cNvSpPr/>
          <p:nvPr/>
        </p:nvSpPr>
        <p:spPr>
          <a:xfrm>
            <a:off x="4667947" y="3739476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52" name="object 49"/>
          <p:cNvSpPr/>
          <p:nvPr/>
        </p:nvSpPr>
        <p:spPr>
          <a:xfrm>
            <a:off x="4667947" y="3739476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53" name="object 50"/>
          <p:cNvSpPr txBox="1"/>
          <p:nvPr/>
        </p:nvSpPr>
        <p:spPr>
          <a:xfrm>
            <a:off x="4679251" y="3763513"/>
            <a:ext cx="1083945" cy="276999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algn="ctr">
              <a:lnSpc>
                <a:spcPts val="919"/>
              </a:lnSpc>
              <a:spcBef>
                <a:spcPts val="265"/>
              </a:spcBef>
            </a:pPr>
            <a:r>
              <a:rPr sz="800" spc="-5" dirty="0" smtClean="0">
                <a:solidFill>
                  <a:srgbClr val="FFFFFF"/>
                </a:solidFill>
                <a:latin typeface="Calibri"/>
                <a:cs typeface="Calibri"/>
              </a:rPr>
              <a:t>Operational</a:t>
            </a:r>
            <a:r>
              <a:rPr sz="800" spc="-3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Procurement</a:t>
            </a:r>
            <a:endParaRPr sz="800" dirty="0">
              <a:latin typeface="Calibri"/>
              <a:cs typeface="Calibri"/>
            </a:endParaRPr>
          </a:p>
          <a:p>
            <a:pPr algn="ctr">
              <a:lnSpc>
                <a:spcPts val="919"/>
              </a:lnSpc>
            </a:pP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Lead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54" name="object 51"/>
          <p:cNvSpPr/>
          <p:nvPr/>
        </p:nvSpPr>
        <p:spPr>
          <a:xfrm>
            <a:off x="4667947" y="4523447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55" name="object 52"/>
          <p:cNvSpPr/>
          <p:nvPr/>
        </p:nvSpPr>
        <p:spPr>
          <a:xfrm>
            <a:off x="4667947" y="4523447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56" name="object 53"/>
          <p:cNvSpPr txBox="1"/>
          <p:nvPr/>
        </p:nvSpPr>
        <p:spPr>
          <a:xfrm>
            <a:off x="4679251" y="4547463"/>
            <a:ext cx="1083945" cy="447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1790" algn="ctr">
              <a:lnSpc>
                <a:spcPct val="127499"/>
              </a:lnSpc>
              <a:spcBef>
                <a:spcPts val="100"/>
              </a:spcBef>
            </a:pPr>
            <a:r>
              <a:rPr sz="800" spc="-5" dirty="0" smtClean="0">
                <a:solidFill>
                  <a:srgbClr val="FFFFFF"/>
                </a:solidFill>
                <a:latin typeface="Calibri"/>
                <a:cs typeface="Calibri"/>
              </a:rPr>
              <a:t>Operational</a:t>
            </a:r>
            <a:r>
              <a:rPr sz="800" spc="-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Procurement</a:t>
            </a:r>
            <a:endParaRPr sz="800" dirty="0">
              <a:latin typeface="Calibri"/>
              <a:cs typeface="Calibri"/>
            </a:endParaRPr>
          </a:p>
          <a:p>
            <a:pPr marL="443865" algn="ctr">
              <a:lnSpc>
                <a:spcPts val="875"/>
              </a:lnSpc>
            </a:pP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Lead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57" name="object 54"/>
          <p:cNvSpPr/>
          <p:nvPr/>
        </p:nvSpPr>
        <p:spPr>
          <a:xfrm>
            <a:off x="4667947" y="5307469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58" name="object 55"/>
          <p:cNvSpPr/>
          <p:nvPr/>
        </p:nvSpPr>
        <p:spPr>
          <a:xfrm>
            <a:off x="4667947" y="5307469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59" name="object 56"/>
          <p:cNvSpPr txBox="1"/>
          <p:nvPr/>
        </p:nvSpPr>
        <p:spPr>
          <a:xfrm>
            <a:off x="4679251" y="5331713"/>
            <a:ext cx="1083945" cy="276999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 algn="ctr">
              <a:lnSpc>
                <a:spcPts val="880"/>
              </a:lnSpc>
              <a:spcBef>
                <a:spcPts val="360"/>
              </a:spcBef>
            </a:pPr>
            <a:r>
              <a:rPr sz="800" spc="-5" dirty="0" smtClean="0">
                <a:solidFill>
                  <a:srgbClr val="FFFFFF"/>
                </a:solidFill>
                <a:latin typeface="Calibri"/>
                <a:cs typeface="Calibri"/>
              </a:rPr>
              <a:t>Operational</a:t>
            </a:r>
            <a:r>
              <a:rPr sz="800" spc="-3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Procurement  Lead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60" name="object 57"/>
          <p:cNvSpPr/>
          <p:nvPr/>
        </p:nvSpPr>
        <p:spPr>
          <a:xfrm>
            <a:off x="6003988" y="2171534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61" name="object 58"/>
          <p:cNvSpPr/>
          <p:nvPr/>
        </p:nvSpPr>
        <p:spPr>
          <a:xfrm>
            <a:off x="6003988" y="2171534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62" name="object 59"/>
          <p:cNvSpPr txBox="1"/>
          <p:nvPr/>
        </p:nvSpPr>
        <p:spPr>
          <a:xfrm>
            <a:off x="5998654" y="2305304"/>
            <a:ext cx="1115695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925"/>
              </a:lnSpc>
              <a:spcBef>
                <a:spcPts val="105"/>
              </a:spcBef>
            </a:pPr>
            <a:r>
              <a:rPr sz="800" dirty="0" smtClean="0">
                <a:solidFill>
                  <a:srgbClr val="FFFFFF"/>
                </a:solidFill>
                <a:latin typeface="Calibri"/>
                <a:cs typeface="Calibri"/>
              </a:rPr>
              <a:t>GWH</a:t>
            </a:r>
            <a:r>
              <a:rPr sz="800" spc="-5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System</a:t>
            </a:r>
            <a:endParaRPr sz="800" dirty="0">
              <a:latin typeface="Calibri"/>
              <a:cs typeface="Calibri"/>
            </a:endParaRPr>
          </a:p>
          <a:p>
            <a:pPr algn="ctr">
              <a:lnSpc>
                <a:spcPts val="925"/>
              </a:lnSpc>
            </a:pP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&amp; AP</a:t>
            </a:r>
            <a:r>
              <a:rPr sz="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Manager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63" name="object 60"/>
          <p:cNvSpPr/>
          <p:nvPr/>
        </p:nvSpPr>
        <p:spPr>
          <a:xfrm>
            <a:off x="6003988" y="2955505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64" name="object 61"/>
          <p:cNvSpPr/>
          <p:nvPr/>
        </p:nvSpPr>
        <p:spPr>
          <a:xfrm>
            <a:off x="6003988" y="2955505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65" name="object 62"/>
          <p:cNvSpPr txBox="1"/>
          <p:nvPr/>
        </p:nvSpPr>
        <p:spPr>
          <a:xfrm>
            <a:off x="6215062" y="2979267"/>
            <a:ext cx="683895" cy="276999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55244" marR="5080" indent="-43180" algn="ctr">
              <a:lnSpc>
                <a:spcPts val="880"/>
              </a:lnSpc>
              <a:spcBef>
                <a:spcPts val="360"/>
              </a:spcBef>
            </a:pPr>
            <a:r>
              <a:rPr sz="800" spc="-5" dirty="0" smtClean="0">
                <a:solidFill>
                  <a:srgbClr val="FFFFFF"/>
                </a:solidFill>
                <a:latin typeface="Calibri"/>
                <a:cs typeface="Calibri"/>
              </a:rPr>
              <a:t>Purchase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Pay 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Administrator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66" name="object 63"/>
          <p:cNvSpPr/>
          <p:nvPr/>
        </p:nvSpPr>
        <p:spPr>
          <a:xfrm>
            <a:off x="6003988" y="3739476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67" name="object 64"/>
          <p:cNvSpPr/>
          <p:nvPr/>
        </p:nvSpPr>
        <p:spPr>
          <a:xfrm>
            <a:off x="6003988" y="3739476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68" name="object 65"/>
          <p:cNvSpPr txBox="1"/>
          <p:nvPr/>
        </p:nvSpPr>
        <p:spPr>
          <a:xfrm>
            <a:off x="6152578" y="3763513"/>
            <a:ext cx="808355" cy="276999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635" algn="ctr">
              <a:lnSpc>
                <a:spcPts val="919"/>
              </a:lnSpc>
              <a:spcBef>
                <a:spcPts val="265"/>
              </a:spcBef>
            </a:pPr>
            <a:r>
              <a:rPr sz="800" spc="-5" dirty="0" smtClean="0">
                <a:solidFill>
                  <a:srgbClr val="FFFFFF"/>
                </a:solidFill>
                <a:latin typeface="Calibri"/>
                <a:cs typeface="Calibri"/>
              </a:rPr>
              <a:t>Purchase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Pay</a:t>
            </a:r>
            <a:endParaRPr sz="800" dirty="0">
              <a:latin typeface="Calibri"/>
              <a:cs typeface="Calibri"/>
            </a:endParaRPr>
          </a:p>
          <a:p>
            <a:pPr algn="ctr">
              <a:lnSpc>
                <a:spcPts val="919"/>
              </a:lnSpc>
            </a:pP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Administrator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69" name="object 66"/>
          <p:cNvSpPr/>
          <p:nvPr/>
        </p:nvSpPr>
        <p:spPr>
          <a:xfrm>
            <a:off x="6003988" y="4523447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70" name="object 67"/>
          <p:cNvSpPr/>
          <p:nvPr/>
        </p:nvSpPr>
        <p:spPr>
          <a:xfrm>
            <a:off x="6003988" y="4523447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71" name="object 68"/>
          <p:cNvSpPr txBox="1"/>
          <p:nvPr/>
        </p:nvSpPr>
        <p:spPr>
          <a:xfrm>
            <a:off x="6215062" y="4547463"/>
            <a:ext cx="683895" cy="276999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55244" marR="5080" indent="-43180" algn="ctr">
              <a:lnSpc>
                <a:spcPts val="880"/>
              </a:lnSpc>
              <a:spcBef>
                <a:spcPts val="360"/>
              </a:spcBef>
            </a:pPr>
            <a:r>
              <a:rPr sz="800" spc="-5" dirty="0" smtClean="0">
                <a:solidFill>
                  <a:srgbClr val="FFFFFF"/>
                </a:solidFill>
                <a:latin typeface="Calibri"/>
                <a:cs typeface="Calibri"/>
              </a:rPr>
              <a:t>Purchase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Pay 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Administrator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72" name="object 69"/>
          <p:cNvSpPr/>
          <p:nvPr/>
        </p:nvSpPr>
        <p:spPr>
          <a:xfrm>
            <a:off x="6280085" y="5307469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73" name="object 70"/>
          <p:cNvSpPr/>
          <p:nvPr/>
        </p:nvSpPr>
        <p:spPr>
          <a:xfrm>
            <a:off x="6280085" y="5307469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74" name="object 71"/>
          <p:cNvSpPr txBox="1"/>
          <p:nvPr/>
        </p:nvSpPr>
        <p:spPr>
          <a:xfrm>
            <a:off x="6280085" y="5387441"/>
            <a:ext cx="1104265" cy="3254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3520" marR="5715" indent="-208915" algn="ctr">
              <a:lnSpc>
                <a:spcPct val="127499"/>
              </a:lnSpc>
              <a:spcBef>
                <a:spcPts val="100"/>
              </a:spcBef>
            </a:pPr>
            <a:r>
              <a:rPr lang="en-GB" sz="800" spc="-5" dirty="0" smtClean="0">
                <a:solidFill>
                  <a:srgbClr val="FFFFFF"/>
                </a:solidFill>
                <a:latin typeface="Calibri"/>
                <a:cs typeface="Calibri"/>
              </a:rPr>
              <a:t>Purchase to Pay Administrator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75" name="object 72"/>
          <p:cNvSpPr/>
          <p:nvPr/>
        </p:nvSpPr>
        <p:spPr>
          <a:xfrm>
            <a:off x="7340155" y="2171534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76" name="object 73"/>
          <p:cNvSpPr/>
          <p:nvPr/>
        </p:nvSpPr>
        <p:spPr>
          <a:xfrm>
            <a:off x="7340155" y="2171534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77" name="object 74"/>
          <p:cNvSpPr txBox="1"/>
          <p:nvPr/>
        </p:nvSpPr>
        <p:spPr>
          <a:xfrm>
            <a:off x="7341043" y="2194915"/>
            <a:ext cx="1104900" cy="447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16865" algn="ctr">
              <a:lnSpc>
                <a:spcPct val="127499"/>
              </a:lnSpc>
              <a:spcBef>
                <a:spcPts val="100"/>
              </a:spcBef>
            </a:pPr>
            <a:r>
              <a:rPr sz="800" spc="-5" dirty="0" smtClean="0">
                <a:solidFill>
                  <a:srgbClr val="FFFFFF"/>
                </a:solidFill>
                <a:latin typeface="Calibri"/>
                <a:cs typeface="Calibri"/>
              </a:rPr>
              <a:t>Transactions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Team</a:t>
            </a:r>
            <a:r>
              <a:rPr sz="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Leader</a:t>
            </a:r>
            <a:endParaRPr sz="800" dirty="0">
              <a:latin typeface="Calibri"/>
              <a:cs typeface="Calibri"/>
            </a:endParaRPr>
          </a:p>
          <a:p>
            <a:pPr marL="285115" algn="ctr">
              <a:lnSpc>
                <a:spcPts val="875"/>
              </a:lnSpc>
            </a:pP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RUH / WHC</a:t>
            </a:r>
            <a:r>
              <a:rPr sz="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78" name="object 75"/>
          <p:cNvSpPr/>
          <p:nvPr/>
        </p:nvSpPr>
        <p:spPr>
          <a:xfrm>
            <a:off x="7616126" y="2955505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79" name="object 76"/>
          <p:cNvSpPr/>
          <p:nvPr/>
        </p:nvSpPr>
        <p:spPr>
          <a:xfrm>
            <a:off x="7616126" y="2955505"/>
            <a:ext cx="1104265" cy="552450"/>
          </a:xfrm>
          <a:custGeom>
            <a:avLst/>
            <a:gdLst/>
            <a:ahLst/>
            <a:cxnLst/>
            <a:rect l="l" t="t" r="r" b="b"/>
            <a:pathLst>
              <a:path w="1104265" h="552450">
                <a:moveTo>
                  <a:pt x="0" y="552107"/>
                </a:moveTo>
                <a:lnTo>
                  <a:pt x="1104214" y="552107"/>
                </a:lnTo>
                <a:lnTo>
                  <a:pt x="1104214" y="0"/>
                </a:lnTo>
                <a:lnTo>
                  <a:pt x="0" y="0"/>
                </a:lnTo>
                <a:lnTo>
                  <a:pt x="0" y="55210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80" name="object 77"/>
          <p:cNvSpPr txBox="1"/>
          <p:nvPr/>
        </p:nvSpPr>
        <p:spPr>
          <a:xfrm>
            <a:off x="7687245" y="2979267"/>
            <a:ext cx="963294" cy="447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1460" algn="ctr">
              <a:lnSpc>
                <a:spcPct val="127499"/>
              </a:lnSpc>
              <a:spcBef>
                <a:spcPts val="100"/>
              </a:spcBef>
            </a:pPr>
            <a:r>
              <a:rPr sz="800" spc="-5" dirty="0" smtClean="0">
                <a:solidFill>
                  <a:srgbClr val="FFFFFF"/>
                </a:solidFill>
                <a:latin typeface="Calibri"/>
                <a:cs typeface="Calibri"/>
              </a:rPr>
              <a:t>Assistant</a:t>
            </a:r>
            <a:r>
              <a:rPr sz="800" spc="-3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Procurement</a:t>
            </a:r>
            <a:endParaRPr sz="800" dirty="0">
              <a:latin typeface="Calibri"/>
              <a:cs typeface="Calibri"/>
            </a:endParaRPr>
          </a:p>
          <a:p>
            <a:pPr marL="289560" algn="ctr">
              <a:lnSpc>
                <a:spcPts val="875"/>
              </a:lnSpc>
            </a:pP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Specialist</a:t>
            </a:r>
            <a:endParaRPr sz="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595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-24340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solidFill>
                  <a:srgbClr val="0072CE"/>
                </a:solidFill>
              </a:rPr>
              <a:t>BSW Procurement Cluster – Capital Projects Team </a:t>
            </a:r>
            <a:endParaRPr lang="en-GB" sz="2400" dirty="0">
              <a:solidFill>
                <a:srgbClr val="0072CE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65675541"/>
              </p:ext>
            </p:extLst>
          </p:nvPr>
        </p:nvGraphicFramePr>
        <p:xfrm>
          <a:off x="395536" y="620688"/>
          <a:ext cx="84969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19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-9939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solidFill>
                  <a:srgbClr val="0072CE"/>
                </a:solidFill>
              </a:rPr>
              <a:t>BSW Procurement Cluster – Supply Chain</a:t>
            </a:r>
            <a:endParaRPr lang="en-GB" sz="2400" dirty="0">
              <a:solidFill>
                <a:srgbClr val="0072CE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58925854"/>
              </p:ext>
            </p:extLst>
          </p:nvPr>
        </p:nvGraphicFramePr>
        <p:xfrm>
          <a:off x="395536" y="620688"/>
          <a:ext cx="84969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143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/>
        </p:nvSpPr>
        <p:spPr>
          <a:xfrm flipV="1">
            <a:off x="6005" y="5733257"/>
            <a:ext cx="9140999" cy="1054868"/>
          </a:xfrm>
          <a:custGeom>
            <a:avLst/>
            <a:gdLst>
              <a:gd name="connsiteX0" fmla="*/ 0 w 4346959"/>
              <a:gd name="connsiteY0" fmla="*/ 0 h 716260"/>
              <a:gd name="connsiteX1" fmla="*/ 4346959 w 4346959"/>
              <a:gd name="connsiteY1" fmla="*/ 0 h 716260"/>
              <a:gd name="connsiteX2" fmla="*/ 4346959 w 4346959"/>
              <a:gd name="connsiteY2" fmla="*/ 716260 h 716260"/>
              <a:gd name="connsiteX3" fmla="*/ 0 w 4346959"/>
              <a:gd name="connsiteY3" fmla="*/ 716260 h 716260"/>
              <a:gd name="connsiteX4" fmla="*/ 0 w 4346959"/>
              <a:gd name="connsiteY4" fmla="*/ 0 h 716260"/>
              <a:gd name="connsiteX0" fmla="*/ 0 w 4346959"/>
              <a:gd name="connsiteY0" fmla="*/ 0 h 716260"/>
              <a:gd name="connsiteX1" fmla="*/ 4346959 w 4346959"/>
              <a:gd name="connsiteY1" fmla="*/ 0 h 716260"/>
              <a:gd name="connsiteX2" fmla="*/ 4346959 w 4346959"/>
              <a:gd name="connsiteY2" fmla="*/ 716260 h 716260"/>
              <a:gd name="connsiteX3" fmla="*/ 0 w 4346959"/>
              <a:gd name="connsiteY3" fmla="*/ 716260 h 716260"/>
              <a:gd name="connsiteX4" fmla="*/ 0 w 4346959"/>
              <a:gd name="connsiteY4" fmla="*/ 0 h 716260"/>
              <a:gd name="connsiteX0" fmla="*/ 0 w 4346959"/>
              <a:gd name="connsiteY0" fmla="*/ 0 h 943491"/>
              <a:gd name="connsiteX1" fmla="*/ 4346959 w 4346959"/>
              <a:gd name="connsiteY1" fmla="*/ 0 h 943491"/>
              <a:gd name="connsiteX2" fmla="*/ 4346959 w 4346959"/>
              <a:gd name="connsiteY2" fmla="*/ 716260 h 943491"/>
              <a:gd name="connsiteX3" fmla="*/ 0 w 4346959"/>
              <a:gd name="connsiteY3" fmla="*/ 716260 h 943491"/>
              <a:gd name="connsiteX4" fmla="*/ 0 w 4346959"/>
              <a:gd name="connsiteY4" fmla="*/ 0 h 94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6959" h="943491">
                <a:moveTo>
                  <a:pt x="0" y="0"/>
                </a:moveTo>
                <a:lnTo>
                  <a:pt x="4346959" y="0"/>
                </a:lnTo>
                <a:lnTo>
                  <a:pt x="4346959" y="716260"/>
                </a:lnTo>
                <a:cubicBezTo>
                  <a:pt x="2907498" y="1478260"/>
                  <a:pt x="1429936" y="20935"/>
                  <a:pt x="0" y="7162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Rectangle 9"/>
          <p:cNvSpPr/>
          <p:nvPr/>
        </p:nvSpPr>
        <p:spPr>
          <a:xfrm flipH="1">
            <a:off x="-10054" y="79973"/>
            <a:ext cx="9144001" cy="1124744"/>
          </a:xfrm>
          <a:custGeom>
            <a:avLst/>
            <a:gdLst>
              <a:gd name="connsiteX0" fmla="*/ 0 w 4346959"/>
              <a:gd name="connsiteY0" fmla="*/ 0 h 716260"/>
              <a:gd name="connsiteX1" fmla="*/ 4346959 w 4346959"/>
              <a:gd name="connsiteY1" fmla="*/ 0 h 716260"/>
              <a:gd name="connsiteX2" fmla="*/ 4346959 w 4346959"/>
              <a:gd name="connsiteY2" fmla="*/ 716260 h 716260"/>
              <a:gd name="connsiteX3" fmla="*/ 0 w 4346959"/>
              <a:gd name="connsiteY3" fmla="*/ 716260 h 716260"/>
              <a:gd name="connsiteX4" fmla="*/ 0 w 4346959"/>
              <a:gd name="connsiteY4" fmla="*/ 0 h 716260"/>
              <a:gd name="connsiteX0" fmla="*/ 0 w 4346959"/>
              <a:gd name="connsiteY0" fmla="*/ 0 h 716260"/>
              <a:gd name="connsiteX1" fmla="*/ 4346959 w 4346959"/>
              <a:gd name="connsiteY1" fmla="*/ 0 h 716260"/>
              <a:gd name="connsiteX2" fmla="*/ 4346959 w 4346959"/>
              <a:gd name="connsiteY2" fmla="*/ 716260 h 716260"/>
              <a:gd name="connsiteX3" fmla="*/ 0 w 4346959"/>
              <a:gd name="connsiteY3" fmla="*/ 716260 h 716260"/>
              <a:gd name="connsiteX4" fmla="*/ 0 w 4346959"/>
              <a:gd name="connsiteY4" fmla="*/ 0 h 716260"/>
              <a:gd name="connsiteX0" fmla="*/ 0 w 4346959"/>
              <a:gd name="connsiteY0" fmla="*/ 0 h 943491"/>
              <a:gd name="connsiteX1" fmla="*/ 4346959 w 4346959"/>
              <a:gd name="connsiteY1" fmla="*/ 0 h 943491"/>
              <a:gd name="connsiteX2" fmla="*/ 4346959 w 4346959"/>
              <a:gd name="connsiteY2" fmla="*/ 716260 h 943491"/>
              <a:gd name="connsiteX3" fmla="*/ 0 w 4346959"/>
              <a:gd name="connsiteY3" fmla="*/ 716260 h 943491"/>
              <a:gd name="connsiteX4" fmla="*/ 0 w 4346959"/>
              <a:gd name="connsiteY4" fmla="*/ 0 h 94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6959" h="943491">
                <a:moveTo>
                  <a:pt x="0" y="0"/>
                </a:moveTo>
                <a:lnTo>
                  <a:pt x="4346959" y="0"/>
                </a:lnTo>
                <a:lnTo>
                  <a:pt x="4346959" y="716260"/>
                </a:lnTo>
                <a:cubicBezTo>
                  <a:pt x="2907498" y="1478260"/>
                  <a:pt x="1429936" y="20935"/>
                  <a:pt x="0" y="7162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282" y="2221957"/>
            <a:ext cx="3960440" cy="358330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107504" y="6381328"/>
            <a:ext cx="8856984" cy="365125"/>
          </a:xfrm>
        </p:spPr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Wiltshire and BANES Procurement STP </a:t>
            </a:r>
          </a:p>
          <a:p>
            <a:pPr algn="l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44775"/>
            <a:ext cx="752856" cy="3048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flipH="1">
            <a:off x="-10055" y="18493"/>
            <a:ext cx="9144001" cy="1124744"/>
          </a:xfrm>
          <a:custGeom>
            <a:avLst/>
            <a:gdLst>
              <a:gd name="connsiteX0" fmla="*/ 0 w 4346959"/>
              <a:gd name="connsiteY0" fmla="*/ 0 h 716260"/>
              <a:gd name="connsiteX1" fmla="*/ 4346959 w 4346959"/>
              <a:gd name="connsiteY1" fmla="*/ 0 h 716260"/>
              <a:gd name="connsiteX2" fmla="*/ 4346959 w 4346959"/>
              <a:gd name="connsiteY2" fmla="*/ 716260 h 716260"/>
              <a:gd name="connsiteX3" fmla="*/ 0 w 4346959"/>
              <a:gd name="connsiteY3" fmla="*/ 716260 h 716260"/>
              <a:gd name="connsiteX4" fmla="*/ 0 w 4346959"/>
              <a:gd name="connsiteY4" fmla="*/ 0 h 716260"/>
              <a:gd name="connsiteX0" fmla="*/ 0 w 4346959"/>
              <a:gd name="connsiteY0" fmla="*/ 0 h 716260"/>
              <a:gd name="connsiteX1" fmla="*/ 4346959 w 4346959"/>
              <a:gd name="connsiteY1" fmla="*/ 0 h 716260"/>
              <a:gd name="connsiteX2" fmla="*/ 4346959 w 4346959"/>
              <a:gd name="connsiteY2" fmla="*/ 716260 h 716260"/>
              <a:gd name="connsiteX3" fmla="*/ 0 w 4346959"/>
              <a:gd name="connsiteY3" fmla="*/ 716260 h 716260"/>
              <a:gd name="connsiteX4" fmla="*/ 0 w 4346959"/>
              <a:gd name="connsiteY4" fmla="*/ 0 h 716260"/>
              <a:gd name="connsiteX0" fmla="*/ 0 w 4346959"/>
              <a:gd name="connsiteY0" fmla="*/ 0 h 943491"/>
              <a:gd name="connsiteX1" fmla="*/ 4346959 w 4346959"/>
              <a:gd name="connsiteY1" fmla="*/ 0 h 943491"/>
              <a:gd name="connsiteX2" fmla="*/ 4346959 w 4346959"/>
              <a:gd name="connsiteY2" fmla="*/ 716260 h 943491"/>
              <a:gd name="connsiteX3" fmla="*/ 0 w 4346959"/>
              <a:gd name="connsiteY3" fmla="*/ 716260 h 943491"/>
              <a:gd name="connsiteX4" fmla="*/ 0 w 4346959"/>
              <a:gd name="connsiteY4" fmla="*/ 0 h 94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6959" h="943491">
                <a:moveTo>
                  <a:pt x="0" y="0"/>
                </a:moveTo>
                <a:lnTo>
                  <a:pt x="4346959" y="0"/>
                </a:lnTo>
                <a:lnTo>
                  <a:pt x="4346959" y="716260"/>
                </a:lnTo>
                <a:cubicBezTo>
                  <a:pt x="2907498" y="1478260"/>
                  <a:pt x="1429936" y="20935"/>
                  <a:pt x="0" y="71626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ectangle 9"/>
          <p:cNvSpPr/>
          <p:nvPr/>
        </p:nvSpPr>
        <p:spPr>
          <a:xfrm flipV="1">
            <a:off x="3002" y="5803133"/>
            <a:ext cx="9140999" cy="1054868"/>
          </a:xfrm>
          <a:custGeom>
            <a:avLst/>
            <a:gdLst>
              <a:gd name="connsiteX0" fmla="*/ 0 w 4346959"/>
              <a:gd name="connsiteY0" fmla="*/ 0 h 716260"/>
              <a:gd name="connsiteX1" fmla="*/ 4346959 w 4346959"/>
              <a:gd name="connsiteY1" fmla="*/ 0 h 716260"/>
              <a:gd name="connsiteX2" fmla="*/ 4346959 w 4346959"/>
              <a:gd name="connsiteY2" fmla="*/ 716260 h 716260"/>
              <a:gd name="connsiteX3" fmla="*/ 0 w 4346959"/>
              <a:gd name="connsiteY3" fmla="*/ 716260 h 716260"/>
              <a:gd name="connsiteX4" fmla="*/ 0 w 4346959"/>
              <a:gd name="connsiteY4" fmla="*/ 0 h 716260"/>
              <a:gd name="connsiteX0" fmla="*/ 0 w 4346959"/>
              <a:gd name="connsiteY0" fmla="*/ 0 h 716260"/>
              <a:gd name="connsiteX1" fmla="*/ 4346959 w 4346959"/>
              <a:gd name="connsiteY1" fmla="*/ 0 h 716260"/>
              <a:gd name="connsiteX2" fmla="*/ 4346959 w 4346959"/>
              <a:gd name="connsiteY2" fmla="*/ 716260 h 716260"/>
              <a:gd name="connsiteX3" fmla="*/ 0 w 4346959"/>
              <a:gd name="connsiteY3" fmla="*/ 716260 h 716260"/>
              <a:gd name="connsiteX4" fmla="*/ 0 w 4346959"/>
              <a:gd name="connsiteY4" fmla="*/ 0 h 716260"/>
              <a:gd name="connsiteX0" fmla="*/ 0 w 4346959"/>
              <a:gd name="connsiteY0" fmla="*/ 0 h 943491"/>
              <a:gd name="connsiteX1" fmla="*/ 4346959 w 4346959"/>
              <a:gd name="connsiteY1" fmla="*/ 0 h 943491"/>
              <a:gd name="connsiteX2" fmla="*/ 4346959 w 4346959"/>
              <a:gd name="connsiteY2" fmla="*/ 716260 h 943491"/>
              <a:gd name="connsiteX3" fmla="*/ 0 w 4346959"/>
              <a:gd name="connsiteY3" fmla="*/ 716260 h 943491"/>
              <a:gd name="connsiteX4" fmla="*/ 0 w 4346959"/>
              <a:gd name="connsiteY4" fmla="*/ 0 h 94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6959" h="943491">
                <a:moveTo>
                  <a:pt x="0" y="0"/>
                </a:moveTo>
                <a:lnTo>
                  <a:pt x="4346959" y="0"/>
                </a:lnTo>
                <a:lnTo>
                  <a:pt x="4346959" y="716260"/>
                </a:lnTo>
                <a:cubicBezTo>
                  <a:pt x="2907498" y="1478260"/>
                  <a:pt x="1429936" y="20935"/>
                  <a:pt x="0" y="71626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074" y="79974"/>
            <a:ext cx="1076325" cy="43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248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13661</TotalTime>
  <Words>351</Words>
  <Application>Microsoft Office PowerPoint</Application>
  <PresentationFormat>On-screen Show (4:3)</PresentationFormat>
  <Paragraphs>85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title slide</vt:lpstr>
      <vt:lpstr>1_Office Theme</vt:lpstr>
      <vt:lpstr>BSW Procurement Service Potential Draft Structure </vt:lpstr>
      <vt:lpstr>BSW Procurement Cluster Senior Management Team </vt:lpstr>
      <vt:lpstr>PowerPoint Presentation</vt:lpstr>
      <vt:lpstr>BSW Procurement Cluster – Transactions &amp; Systems </vt:lpstr>
      <vt:lpstr>BSW Procurement Cluster – Capital Projects Team </vt:lpstr>
      <vt:lpstr>BSW Procurement Cluster – Supply Chain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ORGANISING FOR COLLABORATION Criteria for Participation (1)</dc:title>
  <dc:creator>Sam</dc:creator>
  <cp:lastModifiedBy>Sharon Cousins</cp:lastModifiedBy>
  <cp:revision>474</cp:revision>
  <dcterms:created xsi:type="dcterms:W3CDTF">2017-01-04T10:32:50Z</dcterms:created>
  <dcterms:modified xsi:type="dcterms:W3CDTF">2021-12-24T10:40:08Z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e2f518b4-204d-4a46-b3df-522ca1ac935c</vt:lpwstr>
  </property>
</Properties>
</file>